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Systems of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Substitution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Systems of Equations: Several ____________ and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several ____________ working 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solution to a system of equations is given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 an _______________ written 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Substitution: replace the __________ with what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 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Systems of Equations - Substitution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x=-3</a:t>
            </a:r>
            <a:br>
              <a:rPr lang="en-US" dirty="0" smtClean="0"/>
            </a:br>
            <a:r>
              <a:rPr lang="en-US" dirty="0" smtClean="0"/>
              <a:t>2x-3y=12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4x-7y=11</a:t>
            </a:r>
            <a:br>
              <a:rPr lang="en-US" dirty="0" smtClean="0"/>
            </a:br>
            <a:r>
              <a:rPr lang="en-US" dirty="0" smtClean="0"/>
              <a:t>y=-1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22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Systems of Equations</vt:lpstr>
      <vt:lpstr>Systems of Equations - Substitution</vt:lpstr>
      <vt:lpstr>x=-3 2x-3y=12</vt:lpstr>
      <vt:lpstr>4x-7y=11 y=-1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2011-07-02T16:46:52Z</dcterms:modified>
</cp:coreProperties>
</file>