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with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 Roots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 two roots, first __________ one root and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 both sides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Then ____________ the term with the other root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___________ both sides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Equations with Radicals – Two Roots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133600" y="304800"/>
          <a:ext cx="5029200" cy="1103971"/>
        </p:xfrm>
        <a:graphic>
          <a:graphicData uri="http://schemas.openxmlformats.org/presentationml/2006/ole">
            <p:oleObj spid="_x0000_s1026" name="Equation" r:id="rId3" imgW="10411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19200" y="304800"/>
          <a:ext cx="7171267" cy="1066800"/>
        </p:xfrm>
        <a:graphic>
          <a:graphicData uri="http://schemas.openxmlformats.org/presentationml/2006/ole">
            <p:oleObj spid="_x0000_s2050" name="Equation" r:id="rId3" imgW="15364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X=-3                            X=-1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219200" y="304800"/>
          <a:ext cx="7170738" cy="1066800"/>
        </p:xfrm>
        <a:graphic>
          <a:graphicData uri="http://schemas.openxmlformats.org/presentationml/2006/ole">
            <p:oleObj spid="_x0000_s3074" name="Equation" r:id="rId3" imgW="15364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26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Concourse</vt:lpstr>
      <vt:lpstr>Microsoft Equation 3.0</vt:lpstr>
      <vt:lpstr>Equations with Radicals</vt:lpstr>
      <vt:lpstr>Equations with Radicals – Two Roots</vt:lpstr>
      <vt:lpstr>Slide 3</vt:lpstr>
      <vt:lpstr>Slide 4</vt:lpstr>
      <vt:lpstr>Slide 5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2011-07-05T17:53:08Z</dcterms:modified>
</cp:coreProperties>
</file>