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Isolate Absolute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Before we can set up a compound inequality,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must first ____________ the absolute value!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Beware: with absolute value we cannot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 or _____________________________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Absolute Value Inequalities - Isolate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2-7|3x+4|&lt;-19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5+2|4x-1|≤17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26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Absolute Value Inequalities</vt:lpstr>
      <vt:lpstr>Absolute Value Inequalities - Isolate</vt:lpstr>
      <vt:lpstr>2-7|3x+4|&lt;-19</vt:lpstr>
      <vt:lpstr>5+2|4x-1|≤17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2011-07-02T16:44:54Z</dcterms:modified>
</cp:coreProperties>
</file>