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Quadratic Formula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Make Equal to Zero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Before using the quadratic formula,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equation must equal 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Formula – Make =0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2x</a:t>
            </a:r>
            <a:r>
              <a:rPr lang="en-US" baseline="30000" dirty="0" smtClean="0"/>
              <a:t>2</a:t>
            </a:r>
            <a:r>
              <a:rPr lang="en-US" dirty="0" smtClean="0"/>
              <a:t>=15-7x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3x</a:t>
            </a:r>
            <a:r>
              <a:rPr lang="en-US" baseline="30000" dirty="0" smtClean="0"/>
              <a:t>2</a:t>
            </a:r>
            <a:r>
              <a:rPr lang="en-US" dirty="0" smtClean="0"/>
              <a:t>+5x+2=7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21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Quadratic Formula</vt:lpstr>
      <vt:lpstr>Quadratic Formula – Make =0</vt:lpstr>
      <vt:lpstr>2x2=15-7x</vt:lpstr>
      <vt:lpstr>3x2+5x+2=7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2011-07-05T18:12:45Z</dcterms:modified>
</cp:coreProperties>
</file>