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Equations with Radicals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Odd Roots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opposite of taking a root is to do an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_____________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Equations with Radicals – Odd Roots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685800" y="3276600"/>
          <a:ext cx="2514600" cy="580292"/>
        </p:xfrm>
        <a:graphic>
          <a:graphicData uri="http://schemas.openxmlformats.org/presentationml/2006/ole">
            <p:oleObj spid="_x0000_s1026" name="Equation" r:id="rId3" imgW="990360" imgH="228600" progId="Equation.3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514600" y="304800"/>
          <a:ext cx="3581400" cy="1092631"/>
        </p:xfrm>
        <a:graphic>
          <a:graphicData uri="http://schemas.openxmlformats.org/presentationml/2006/ole">
            <p:oleObj spid="_x0000_s2050" name="Equation" r:id="rId3" imgW="749160" imgH="22860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667000" y="304800"/>
          <a:ext cx="3556000" cy="1066800"/>
        </p:xfrm>
        <a:graphic>
          <a:graphicData uri="http://schemas.openxmlformats.org/presentationml/2006/ole">
            <p:oleObj spid="_x0000_s3074" name="Equation" r:id="rId3" imgW="761760" imgH="22860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</TotalTime>
  <Words>21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Equations with Radicals</vt:lpstr>
      <vt:lpstr>Equations with Radicals – Odd Roots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4</cp:revision>
  <dcterms:created xsi:type="dcterms:W3CDTF">2011-07-02T16:32:58Z</dcterms:created>
  <dcterms:modified xsi:type="dcterms:W3CDTF">2011-07-05T17:58:34Z</dcterms:modified>
</cp:coreProperties>
</file>