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Mixed Index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Reduce Index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Using Rational Exponents: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reduce the index _____________ the ________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_______________ by ______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Without using rational exponents: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Hint: __________ any numbers!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Index – Reduce Index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029200" y="1447800"/>
          <a:ext cx="914400" cy="558800"/>
        </p:xfrm>
        <a:graphic>
          <a:graphicData uri="http://schemas.openxmlformats.org/presentationml/2006/ole">
            <p:oleObj spid="_x0000_s1026" name="Equation" r:id="rId3" imgW="457200" imgH="27936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324600" y="4572000"/>
          <a:ext cx="914400" cy="558800"/>
        </p:xfrm>
        <a:graphic>
          <a:graphicData uri="http://schemas.openxmlformats.org/presentationml/2006/ole">
            <p:oleObj spid="_x0000_s1027" name="Equation" r:id="rId4" imgW="457200" imgH="27936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304800"/>
          <a:ext cx="2362200" cy="1129748"/>
        </p:xfrm>
        <a:graphic>
          <a:graphicData uri="http://schemas.openxmlformats.org/presentationml/2006/ole">
            <p:oleObj spid="_x0000_s2050" name="Equation" r:id="rId3" imgW="583920" imgH="27936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38400" y="304800"/>
          <a:ext cx="3505200" cy="1095375"/>
        </p:xfrm>
        <a:graphic>
          <a:graphicData uri="http://schemas.openxmlformats.org/presentationml/2006/ole">
            <p:oleObj spid="_x0000_s3074" name="Equation" r:id="rId3" imgW="812520" imgH="2538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</TotalTime>
  <Words>20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Mixed Index</vt:lpstr>
      <vt:lpstr>Mixed Index – Reduce Index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2011-07-04T20:54:44Z</dcterms:modified>
</cp:coreProperties>
</file>