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with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Odd Exponents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opposite of taking an exponents is to do 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x</a:t>
            </a:r>
            <a:r>
              <a:rPr lang="en-US" baseline="30000" dirty="0" smtClean="0"/>
              <a:t>3</a:t>
            </a:r>
            <a:r>
              <a:rPr lang="en-US" dirty="0" smtClean="0"/>
              <a:t>=8, then x=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Equations with Exponents - Odd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</a:t>
            </a:r>
            <a:r>
              <a:rPr lang="en-US" dirty="0" smtClean="0"/>
              <a:t>3x+5)</a:t>
            </a:r>
            <a:r>
              <a:rPr lang="en-US" baseline="30000" dirty="0" smtClean="0"/>
              <a:t>5</a:t>
            </a:r>
            <a:r>
              <a:rPr lang="en-US" dirty="0" smtClean="0"/>
              <a:t>=32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(2x-1)</a:t>
            </a:r>
            <a:r>
              <a:rPr lang="en-US" baseline="30000" smtClean="0"/>
              <a:t>3</a:t>
            </a:r>
            <a:r>
              <a:rPr lang="en-US" smtClean="0"/>
              <a:t>=64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Equations with Exponents</vt:lpstr>
      <vt:lpstr>Equations with Exponents - Odd</vt:lpstr>
      <vt:lpstr>(3x+5)5=32</vt:lpstr>
      <vt:lpstr>(2x-1)3=64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2011-07-11T18:04:47Z</dcterms:modified>
</cp:coreProperties>
</file>