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One Unknown Time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Adam does a job in 4 hours. Each hour he does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 of the job.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Betty does a job in 12 hours. Each hour she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does ___ of the job.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Together, each hour they do __________________</a:t>
            </a:r>
            <a:br>
              <a:rPr lang="en-US" dirty="0" smtClean="0"/>
            </a:br>
            <a:r>
              <a:rPr lang="en-US" dirty="0" smtClean="0"/>
              <a:t>of the job.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means it takes them, working together, ___ hours to do the entire job.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Work Equation:                                     Use _______________!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– One Unknown Time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Catherine can pain a house in 15 hours. Dan can paint it in 30 hours. How long will it take them working together?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Autofit/>
          </a:bodyPr>
          <a:lstStyle/>
          <a:p>
            <a:r>
              <a:rPr lang="en-US" sz="3200" dirty="0" smtClean="0"/>
              <a:t>Even can clean a room in 3 hours. If his sister Faith helps, it takes them 2    hours. How long will it take Faith working alone?</a:t>
            </a:r>
            <a:endParaRPr lang="en-US" sz="3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7162800" y="457200"/>
          <a:ext cx="228600" cy="590550"/>
        </p:xfrm>
        <a:graphic>
          <a:graphicData uri="http://schemas.openxmlformats.org/presentationml/2006/ole">
            <p:oleObj spid="_x0000_s1026" name="Equation" r:id="rId3" imgW="15228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</TotalTime>
  <Words>78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Work Problems</vt:lpstr>
      <vt:lpstr>Work – One Unknown Time</vt:lpstr>
      <vt:lpstr>Catherine can pain a house in 15 hours. Dan can paint it in 30 hours. How long will it take them working together?</vt:lpstr>
      <vt:lpstr>Even can clean a room in 3 hours. If his sister Faith helps, it takes them 2    hours. How long will it take Faith working alone?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2011-07-05T20:10:46Z</dcterms:modified>
</cp:coreProperties>
</file>