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Complex Numbers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Square Roots of Negatives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Define:                 and therefore, i</a:t>
            </a:r>
            <a:r>
              <a:rPr lang="en-US" baseline="30000" dirty="0" smtClean="0"/>
              <a:t>2</a:t>
            </a:r>
            <a:r>
              <a:rPr lang="en-US" dirty="0" smtClean="0"/>
              <a:t>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Now we can calculate: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Expressions with Radicals: Always ____________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______________ first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Before ___________ with fractions, be sure to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 first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Complex Numbers – Square Root of Negatives</a:t>
            </a:r>
            <a:endParaRPr lang="en-US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905000" y="1447799"/>
          <a:ext cx="990600" cy="481149"/>
        </p:xfrm>
        <a:graphic>
          <a:graphicData uri="http://schemas.openxmlformats.org/presentationml/2006/ole">
            <p:oleObj spid="_x0000_s1026" name="Equation" r:id="rId3" imgW="444240" imgH="2156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419600" y="2286000"/>
          <a:ext cx="838200" cy="457200"/>
        </p:xfrm>
        <a:graphic>
          <a:graphicData uri="http://schemas.openxmlformats.org/presentationml/2006/ole">
            <p:oleObj spid="_x0000_s1027" name="Equation" r:id="rId4" imgW="41904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81400" y="304800"/>
          <a:ext cx="2057400" cy="1128252"/>
        </p:xfrm>
        <a:graphic>
          <a:graphicData uri="http://schemas.openxmlformats.org/presentationml/2006/ole">
            <p:oleObj spid="_x0000_s2050" name="Equation" r:id="rId3" imgW="78732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657600" y="304800"/>
          <a:ext cx="1905000" cy="1116724"/>
        </p:xfrm>
        <a:graphic>
          <a:graphicData uri="http://schemas.openxmlformats.org/presentationml/2006/ole">
            <p:oleObj spid="_x0000_s3074" name="Equation" r:id="rId3" imgW="7365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</TotalTime>
  <Words>31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Complex Numbers</vt:lpstr>
      <vt:lpstr>Complex Numbers – Square Root of Negatives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2011-07-05T17:58:39Z</dcterms:modified>
</cp:coreProperties>
</file>