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Simplify and Add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adding radicals together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Simplify and Add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74133" y="304801"/>
          <a:ext cx="8212667" cy="959922"/>
        </p:xfrm>
        <a:graphic>
          <a:graphicData uri="http://schemas.openxmlformats.org/presentationml/2006/ole">
            <p:oleObj spid="_x0000_s1026" name="Equation" r:id="rId3" imgW="19555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304799"/>
          <a:ext cx="8229600" cy="896293"/>
        </p:xfrm>
        <a:graphic>
          <a:graphicData uri="http://schemas.openxmlformats.org/presentationml/2006/ole">
            <p:oleObj spid="_x0000_s2050" name="Equation" r:id="rId3" imgW="2565360" imgH="2793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Simplify and Add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2011-07-04T20:02:17Z</dcterms:modified>
</cp:coreProperties>
</file>