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Tripartite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Tripartite Inequality: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 sure when balancing to balance on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_________________________________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Compound Inequalities - Tripartite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-5≤2x-17&lt;9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4&lt;4-3x≤7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Compound Inequalities</vt:lpstr>
      <vt:lpstr>Compound Inequalities - Tripartite</vt:lpstr>
      <vt:lpstr>-5≤2x-17&lt;9</vt:lpstr>
      <vt:lpstr>4&lt;4-3x≤7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2011-07-02T16:40:23Z</dcterms:modified>
</cp:coreProperties>
</file>