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Compound Interest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Finding Principle with Continuous Interest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Evaluate _______________________ first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Interest – Find P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Autofit/>
          </a:bodyPr>
          <a:lstStyle/>
          <a:p>
            <a:r>
              <a:rPr lang="en-US" sz="3200" dirty="0" smtClean="0"/>
              <a:t>To pay an $1100 vacation in 10 years, how much money should the Franklins invest at 9% interest compounded continuously?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How much should you invest at 12% continuous interest for 100  years in order to have $1,000,000?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59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Compound Interest </vt:lpstr>
      <vt:lpstr>Compound Interest – Find P</vt:lpstr>
      <vt:lpstr>To pay an $1100 vacation in 10 years, how much money should the Franklins invest at 9% interest compounded continuously?</vt:lpstr>
      <vt:lpstr>How much should you invest at 12% continuous interest for 100  years in order to have $1,000,000?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2011-07-13T18:19:57Z</dcterms:modified>
</cp:coreProperties>
</file>