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Algebra of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Composition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Composition of Functions: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f∘g</a:t>
            </a:r>
            <a:r>
              <a:rPr lang="en-US" dirty="0" smtClean="0"/>
              <a:t>)(x) = f(g(x))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Algebra of Functions - Composition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f∘g</a:t>
            </a:r>
            <a:r>
              <a:rPr lang="en-US" dirty="0" smtClean="0"/>
              <a:t>)(7)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g∘f</a:t>
            </a:r>
            <a:r>
              <a:rPr lang="en-US" dirty="0" smtClean="0"/>
              <a:t>)(</a:t>
            </a:r>
            <a:r>
              <a:rPr lang="en-US" dirty="0" smtClean="0"/>
              <a:t>7)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24200" y="152400"/>
          <a:ext cx="2514600" cy="1345842"/>
        </p:xfrm>
        <a:graphic>
          <a:graphicData uri="http://schemas.openxmlformats.org/presentationml/2006/ole">
            <p:oleObj spid="_x0000_s1026" name="Equation" r:id="rId3" imgW="90144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p</a:t>
            </a:r>
            <a:r>
              <a:rPr lang="en-US" dirty="0" err="1" smtClean="0"/>
              <a:t>∘r</a:t>
            </a:r>
            <a:r>
              <a:rPr lang="en-US" dirty="0" smtClean="0"/>
              <a:t>)(x)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en-US" dirty="0" err="1" smtClean="0"/>
              <a:t>r∘p</a:t>
            </a:r>
            <a:r>
              <a:rPr lang="en-US" dirty="0" smtClean="0"/>
              <a:t>)(x)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p(x)=x</a:t>
            </a:r>
            <a:r>
              <a:rPr lang="en-US" baseline="30000" dirty="0" smtClean="0"/>
              <a:t>2</a:t>
            </a:r>
            <a:r>
              <a:rPr lang="en-US" dirty="0" smtClean="0"/>
              <a:t>+2x</a:t>
            </a:r>
            <a:br>
              <a:rPr lang="en-US" dirty="0" smtClean="0"/>
            </a:br>
            <a:r>
              <a:rPr lang="en-US" dirty="0" smtClean="0"/>
              <a:t>r(x)=x+3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54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Algebra of Functions</vt:lpstr>
      <vt:lpstr>Algebra of Functions - Composition</vt:lpstr>
      <vt:lpstr>Slide 3</vt:lpstr>
      <vt:lpstr>p(x)=x2+2x r(x)=x+3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2011-07-11T22:38:22Z</dcterms:modified>
</cp:coreProperties>
</file>