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Mixed Index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Divide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Division with mixed index – Get a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Hint: _____________ any numbers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May have to _________________________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Index - Divide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86200" y="228600"/>
          <a:ext cx="990600" cy="1176338"/>
        </p:xfrm>
        <a:graphic>
          <a:graphicData uri="http://schemas.openxmlformats.org/presentationml/2006/ole">
            <p:oleObj spid="_x0000_s1026" name="Equation" r:id="rId3" imgW="406080" imgH="4824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10000" y="228600"/>
          <a:ext cx="1371600" cy="1200150"/>
        </p:xfrm>
        <a:graphic>
          <a:graphicData uri="http://schemas.openxmlformats.org/presentationml/2006/ole">
            <p:oleObj spid="_x0000_s2050" name="Equation" r:id="rId3" imgW="609480" imgH="53316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14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Mixed Index</vt:lpstr>
      <vt:lpstr>Mixed Index - Divide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2011-07-04T20:54:41Z</dcterms:modified>
</cp:coreProperties>
</file>