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Recall: To find the LCD with variables, use the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 exponents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 sure to check for ______________!!!!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Compound Fractions - Monomials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0" y="228600"/>
          <a:ext cx="990600" cy="1564105"/>
        </p:xfrm>
        <a:graphic>
          <a:graphicData uri="http://schemas.openxmlformats.org/presentationml/2006/ole">
            <p:oleObj spid="_x0000_s1026" name="Equation" r:id="rId3" imgW="482400" imgH="76176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81400" y="228600"/>
          <a:ext cx="1752600" cy="1725637"/>
        </p:xfrm>
        <a:graphic>
          <a:graphicData uri="http://schemas.openxmlformats.org/presentationml/2006/ole">
            <p:oleObj spid="_x0000_s2050" name="Equation" r:id="rId3" imgW="825480" imgH="81252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</TotalTime>
  <Words>18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Compound Fractions</vt:lpstr>
      <vt:lpstr>Compound Fractions - Monomials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2011-07-05T19:07:38Z</dcterms:modified>
</cp:coreProperties>
</file>