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0</TotalTime>
  <Words>0</Words>
  <Application>Microsoft Office PowerPoint</Application>
  <PresentationFormat>On-screen Show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Slide 1</vt:lpstr>
      <vt:lpstr>Slide 2</vt:lpstr>
      <vt:lpstr>Slide 3</vt:lpstr>
      <vt:lpstr>Slide 4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tylerw</dc:creator>
  <cp:lastModifiedBy>tylerw</cp:lastModifiedBy>
  <cp:revision>2</cp:revision>
  <dcterms:created xsi:type="dcterms:W3CDTF">2011-07-02T16:32:58Z</dcterms:created>
  <dcterms:modified xsi:type="dcterms:W3CDTF">2011-07-02T16:36:46Z</dcterms:modified>
</cp:coreProperties>
</file>