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Substitution with Special Cases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 variables subtract out to zero then it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means either there is ___________________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___________________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Systems of Equations – Special Cases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x</a:t>
            </a:r>
            <a:r>
              <a:rPr lang="en-US" dirty="0" smtClean="0"/>
              <a:t>+4y=-7</a:t>
            </a:r>
            <a:br>
              <a:rPr lang="en-US" dirty="0" smtClean="0"/>
            </a:br>
            <a:r>
              <a:rPr lang="en-US" dirty="0" smtClean="0"/>
              <a:t>21+3x=-12y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5x+y=3</a:t>
            </a:r>
            <a:br>
              <a:rPr lang="en-US" dirty="0" smtClean="0"/>
            </a:br>
            <a:r>
              <a:rPr lang="en-US" dirty="0" smtClean="0"/>
              <a:t>8-3y=15x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– Special Cases</vt:lpstr>
      <vt:lpstr>x+4y=-7 21+3x=-12y</vt:lpstr>
      <vt:lpstr>5x+y=3 8-3y=15x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2011-07-02T16:51:52Z</dcterms:modified>
</cp:coreProperties>
</file>