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Add/Subtract/Multiply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Distributing with Radicals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Recall: a(</a:t>
            </a:r>
            <a:r>
              <a:rPr lang="en-US" dirty="0" err="1" smtClean="0"/>
              <a:t>b+c</a:t>
            </a:r>
            <a:r>
              <a:rPr lang="en-US" dirty="0" smtClean="0"/>
              <a:t>)=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Always be sure your final answer is 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+/-/* - Distributing with Radicals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981200" y="304800"/>
          <a:ext cx="5165558" cy="1066800"/>
        </p:xfrm>
        <a:graphic>
          <a:graphicData uri="http://schemas.openxmlformats.org/presentationml/2006/ole">
            <p:oleObj spid="_x0000_s1027" name="Equation" r:id="rId3" imgW="1168200" imgH="2412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590800" y="304800"/>
          <a:ext cx="3657600" cy="1139252"/>
        </p:xfrm>
        <a:graphic>
          <a:graphicData uri="http://schemas.openxmlformats.org/presentationml/2006/ole">
            <p:oleObj spid="_x0000_s2050" name="Equation" r:id="rId3" imgW="774360" imgH="2412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</TotalTime>
  <Words>21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Add/Subtract/Multiply</vt:lpstr>
      <vt:lpstr>+/-/* - Distributing with Radicals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2011-07-04T20:22:07Z</dcterms:modified>
</cp:coreProperties>
</file>