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Multiplying Two Equations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Sometimes we may have to multiply __________ by something to get opposites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opposite we look for is the ______ of both coefficients.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Systems of Equations – Multiply Two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-6x+4y=26</a:t>
            </a:r>
            <a:br>
              <a:rPr lang="en-US" dirty="0" smtClean="0"/>
            </a:br>
            <a:r>
              <a:rPr lang="en-US" dirty="0" smtClean="0"/>
              <a:t>4x-7y=-13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3x+7y=2</a:t>
            </a:r>
            <a:br>
              <a:rPr lang="en-US" dirty="0" smtClean="0"/>
            </a:br>
            <a:r>
              <a:rPr lang="en-US" dirty="0" smtClean="0"/>
              <a:t>10x+5y=-30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39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– Multiply Two</vt:lpstr>
      <vt:lpstr>-6x+4y=26 4x-7y=-13</vt:lpstr>
      <vt:lpstr>3x+7y=2 10x+5y=-30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2011-07-02T16:56:51Z</dcterms:modified>
</cp:coreProperties>
</file>