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Function Notation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Function Notation: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is inside of the function goes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- Notation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</a:t>
            </a:r>
            <a:r>
              <a:rPr lang="en-US" dirty="0" smtClean="0"/>
              <a:t>(x)=-x</a:t>
            </a:r>
            <a:r>
              <a:rPr lang="en-US" baseline="30000" dirty="0" smtClean="0"/>
              <a:t>2</a:t>
            </a:r>
            <a:r>
              <a:rPr lang="en-US" dirty="0" smtClean="0"/>
              <a:t>+2x-5</a:t>
            </a:r>
            <a:br>
              <a:rPr lang="en-US" dirty="0" smtClean="0"/>
            </a:br>
            <a:r>
              <a:rPr lang="en-US" dirty="0" smtClean="0"/>
              <a:t>Find f(3)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000" y="304800"/>
          <a:ext cx="2743200" cy="1389888"/>
        </p:xfrm>
        <a:graphic>
          <a:graphicData uri="http://schemas.openxmlformats.org/presentationml/2006/ole">
            <p:oleObj spid="_x0000_s1026" name="Equation" r:id="rId3" imgW="952200" imgH="4824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1042</TotalTime>
  <Words>19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Functions</vt:lpstr>
      <vt:lpstr>Functions - Notation</vt:lpstr>
      <vt:lpstr>f(x)=-x2+2x-5 Find f(3)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2011-07-12T15:28:30Z</dcterms:modified>
</cp:coreProperties>
</file>