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Rectangles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Bigger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may have to draw ______ rectangles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Multiply/Add to the ______ to get the big rectangle.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Divide/Subtract to the _____ to get the small rectangle.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Rectangles - Bigger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Autofit/>
          </a:bodyPr>
          <a:lstStyle/>
          <a:p>
            <a:r>
              <a:rPr lang="en-US" sz="3200" dirty="0" smtClean="0"/>
              <a:t>Each side of a square is increased 6 inches. When this happens, the area is multiplied by 16. How many inches in the side of the original square?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length of a rectangle is 9 feet longer than it is wide. If each side is increased 9 feet, then the area is multiplied by 3. What are the dimensions of the original rectangle?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103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Rectangles</vt:lpstr>
      <vt:lpstr>Rectangles - Bigger</vt:lpstr>
      <vt:lpstr>Each side of a square is increased 6 inches. When this happens, the area is multiplied by 16. How many inches in the side of the original square?</vt:lpstr>
      <vt:lpstr>The length of a rectangle is 9 feet longer than it is wide. If each side is increased 9 feet, then the area is multiplied by 3. What are the dimensions of the original rectangle?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2011-07-05T18:22:35Z</dcterms:modified>
</cp:coreProperties>
</file>