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Domain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Domain: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Fractions: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Even Radicals: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- Domain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52600" y="304800"/>
          <a:ext cx="5558589" cy="1066800"/>
        </p:xfrm>
        <a:graphic>
          <a:graphicData uri="http://schemas.openxmlformats.org/presentationml/2006/ole">
            <p:oleObj spid="_x0000_s1026" name="Equation" r:id="rId3" imgW="125712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g(x)=3|2x+7|</a:t>
            </a:r>
            <a:r>
              <a:rPr lang="en-US" baseline="30000" dirty="0" smtClean="0"/>
              <a:t>2</a:t>
            </a:r>
            <a:r>
              <a:rPr lang="en-US" dirty="0" smtClean="0"/>
              <a:t>-4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895600" cy="1081489"/>
        </p:xfrm>
        <a:graphic>
          <a:graphicData uri="http://schemas.openxmlformats.org/presentationml/2006/ole">
            <p:oleObj spid="_x0000_s2050" name="Equation" r:id="rId3" imgW="10540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1046</TotalTime>
  <Words>15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Concourse</vt:lpstr>
      <vt:lpstr>Equation</vt:lpstr>
      <vt:lpstr>Microsoft Equation 3.0</vt:lpstr>
      <vt:lpstr>Functions</vt:lpstr>
      <vt:lpstr>Functions - Domain</vt:lpstr>
      <vt:lpstr>Slide 3</vt:lpstr>
      <vt:lpstr>g(x)=3|2x+7|2-4</vt:lpstr>
      <vt:lpstr>Slide 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6</cp:revision>
  <dcterms:created xsi:type="dcterms:W3CDTF">2011-07-02T16:32:58Z</dcterms:created>
  <dcterms:modified xsi:type="dcterms:W3CDTF">2011-07-13T18:36:35Z</dcterms:modified>
</cp:coreProperties>
</file>