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-54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DE2B23A5-917D-4B64-AD00-08CDD3CDF60B}" type="datetimeFigureOut">
              <a:rPr lang="en-US" smtClean="0"/>
              <a:pPr/>
              <a:t>7/11/2011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A92968A8-56CA-460D-8847-B6AF7EC05E9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hyperlink" Target="http://creativecommons.org/licenses/by/2.0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Equations with Exponents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Odd Exponents</a:t>
            </a:r>
            <a:endParaRPr lang="en-US" dirty="0"/>
          </a:p>
        </p:txBody>
      </p:sp>
      <p:pic>
        <p:nvPicPr>
          <p:cNvPr id="4" name="Picture 2" descr="Creative Commons License">
            <a:hlinkClick r:id="rId2"/>
          </p:cNvPr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28600" y="228600"/>
            <a:ext cx="1297858" cy="45720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The opposite of taking an exponents is to do a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_________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If x</a:t>
            </a:r>
            <a:r>
              <a:rPr lang="en-US" baseline="30000" dirty="0" smtClean="0"/>
              <a:t>3</a:t>
            </a:r>
            <a:r>
              <a:rPr lang="en-US" dirty="0" smtClean="0"/>
              <a:t>=8, then x=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Equations with Exponents - Odd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(</a:t>
            </a:r>
            <a:r>
              <a:rPr lang="en-US" dirty="0" smtClean="0"/>
              <a:t>3x+5)</a:t>
            </a:r>
            <a:r>
              <a:rPr lang="en-US" baseline="30000" dirty="0" smtClean="0"/>
              <a:t>5</a:t>
            </a:r>
            <a:r>
              <a:rPr lang="en-US" dirty="0" smtClean="0"/>
              <a:t>=32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mtClean="0"/>
              <a:t>(2x-1)</a:t>
            </a:r>
            <a:r>
              <a:rPr lang="en-US" baseline="30000" smtClean="0"/>
              <a:t>3</a:t>
            </a:r>
            <a:r>
              <a:rPr lang="en-US" smtClean="0"/>
              <a:t>=64</a:t>
            </a:r>
            <a:endParaRPr lang="en-US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</TotalTime>
  <Words>24</Words>
  <Application>Microsoft Office PowerPoint</Application>
  <PresentationFormat>On-screen Show (4:3)</PresentationFormat>
  <Paragraphs>8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Concourse</vt:lpstr>
      <vt:lpstr>Equations with Exponents</vt:lpstr>
      <vt:lpstr>Equations with Exponents - Odd</vt:lpstr>
      <vt:lpstr>(3x+5)5=32</vt:lpstr>
      <vt:lpstr>(2x-1)3=64</vt:lpstr>
    </vt:vector>
  </TitlesOfParts>
  <Company>Big Bend Community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tylerw</dc:creator>
  <cp:lastModifiedBy>tylerw</cp:lastModifiedBy>
  <cp:revision>4</cp:revision>
  <dcterms:created xsi:type="dcterms:W3CDTF">2011-07-02T16:32:58Z</dcterms:created>
  <dcterms:modified xsi:type="dcterms:W3CDTF">2011-07-11T18:04:47Z</dcterms:modified>
</cp:coreProperties>
</file>

<file path=docProps/thumbnail.jpeg>
</file>