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Compound Fractions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Negative Exponents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Recall: 5x</a:t>
            </a:r>
            <a:r>
              <a:rPr lang="en-US" baseline="30000" dirty="0" smtClean="0"/>
              <a:t>-3</a:t>
            </a:r>
            <a:r>
              <a:rPr lang="en-US" dirty="0" smtClean="0"/>
              <a:t>=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If there is any ____ or ____ we can’t just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_____________. Instead make 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Compound Fractions – Negative Exponents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819400" y="228600"/>
          <a:ext cx="3124200" cy="1227364"/>
        </p:xfrm>
        <a:graphic>
          <a:graphicData uri="http://schemas.openxmlformats.org/presentationml/2006/ole">
            <p:oleObj spid="_x0000_s1026" name="Equation" r:id="rId3" imgW="106668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057400" y="228600"/>
          <a:ext cx="4953000" cy="1228940"/>
        </p:xfrm>
        <a:graphic>
          <a:graphicData uri="http://schemas.openxmlformats.org/presentationml/2006/ole">
            <p:oleObj spid="_x0000_s2050" name="Equation" r:id="rId3" imgW="1688760" imgH="41904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23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Compound Fractions</vt:lpstr>
      <vt:lpstr>Compound Fractions – Negative Exponents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2011-07-05T19:07:36Z</dcterms:modified>
</cp:coreProperties>
</file>