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Functions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Evaluate at Expressions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When replacing a variable we always use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___________________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We can replace the variable with ______________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Functions – Evaluate at Expression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p(n)=n</a:t>
            </a:r>
            <a:r>
              <a:rPr lang="en-US" baseline="30000" dirty="0" smtClean="0"/>
              <a:t>2</a:t>
            </a:r>
            <a:r>
              <a:rPr lang="en-US" dirty="0" smtClean="0"/>
              <a:t>-2n+5</a:t>
            </a:r>
            <a:br>
              <a:rPr lang="en-US" dirty="0" smtClean="0"/>
            </a:br>
            <a:r>
              <a:rPr lang="en-US" dirty="0" smtClean="0"/>
              <a:t>Find p(n-3)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743200" y="228599"/>
          <a:ext cx="2743200" cy="1255923"/>
        </p:xfrm>
        <a:graphic>
          <a:graphicData uri="http://schemas.openxmlformats.org/presentationml/2006/ole">
            <p:oleObj spid="_x0000_s1026" name="Equation" r:id="rId3" imgW="1054080" imgH="48240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1040</TotalTime>
  <Words>19</Words>
  <Application>Microsoft Office PowerPoint</Application>
  <PresentationFormat>On-screen Show (4:3)</PresentationFormat>
  <Paragraphs>7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Equation 3.0</vt:lpstr>
      <vt:lpstr>Functions</vt:lpstr>
      <vt:lpstr>Functions – Evaluate at Expression</vt:lpstr>
      <vt:lpstr>p(n)=n2-2n+5 Find p(n-3)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6</cp:revision>
  <dcterms:created xsi:type="dcterms:W3CDTF">2011-07-02T16:32:58Z</dcterms:created>
  <dcterms:modified xsi:type="dcterms:W3CDTF">2011-07-12T15:28:29Z</dcterms:modified>
</cp:coreProperties>
</file>