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8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DE2B23A5-917D-4B64-AD00-08CDD3CDF60B}" type="datetimeFigureOut">
              <a:rPr lang="en-US" smtClean="0"/>
              <a:pPr/>
              <a:t>7/4/2011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7/4/2011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7/4/2011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7/4/2011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DE2B23A5-917D-4B64-AD00-08CDD3CDF60B}" type="datetimeFigureOut">
              <a:rPr lang="en-US" smtClean="0"/>
              <a:pPr/>
              <a:t>7/4/2011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DE2B23A5-917D-4B64-AD00-08CDD3CDF60B}" type="datetimeFigureOut">
              <a:rPr lang="en-US" smtClean="0"/>
              <a:pPr/>
              <a:t>7/4/2011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creativecommons.org/licenses/by/2.0/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Rationalize Denominators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Simplifying with Radicals</a:t>
            </a:r>
            <a:endParaRPr lang="en-US" dirty="0"/>
          </a:p>
        </p:txBody>
      </p:sp>
      <p:pic>
        <p:nvPicPr>
          <p:cNvPr id="4" name="Picture 2" descr="Creative Commons License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228600"/>
            <a:ext cx="1297858" cy="457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Expressions with Radicals: Always ____________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the _________ first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Before _____________ with fractions, be sure to 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____________ first!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Rationalize – Simplifying with Radicals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3352800" y="304800"/>
          <a:ext cx="1752600" cy="1124309"/>
        </p:xfrm>
        <a:graphic>
          <a:graphicData uri="http://schemas.openxmlformats.org/presentationml/2006/ole">
            <p:oleObj spid="_x0000_s1026" name="Equation" r:id="rId3" imgW="672840" imgH="43164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3733800" y="304800"/>
          <a:ext cx="1371600" cy="1110343"/>
        </p:xfrm>
        <a:graphic>
          <a:graphicData uri="http://schemas.openxmlformats.org/presentationml/2006/ole">
            <p:oleObj spid="_x0000_s2050" name="Equation" r:id="rId3" imgW="533160" imgH="43164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3</TotalTime>
  <Words>16</Words>
  <Application>Microsoft Office PowerPoint</Application>
  <PresentationFormat>On-screen Show (4:3)</PresentationFormat>
  <Paragraphs>6</Paragraphs>
  <Slides>4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6" baseType="lpstr">
      <vt:lpstr>Concourse</vt:lpstr>
      <vt:lpstr>Microsoft Equation 3.0</vt:lpstr>
      <vt:lpstr>Rationalize Denominators</vt:lpstr>
      <vt:lpstr>Rationalize – Simplifying with Radicals</vt:lpstr>
      <vt:lpstr>Slide 3</vt:lpstr>
      <vt:lpstr>Slide 4</vt:lpstr>
    </vt:vector>
  </TitlesOfParts>
  <Company>Big Bend Community College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tylerw</dc:creator>
  <cp:lastModifiedBy>tylerw</cp:lastModifiedBy>
  <cp:revision>4</cp:revision>
  <dcterms:created xsi:type="dcterms:W3CDTF">2011-07-02T16:32:58Z</dcterms:created>
  <dcterms:modified xsi:type="dcterms:W3CDTF">2011-07-04T20:22:19Z</dcterms:modified>
</cp:coreProperties>
</file>