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Simplify Radicals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Perfect Roots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Roots:         where </a:t>
            </a:r>
            <a:r>
              <a:rPr lang="en-US" i="1" dirty="0" smtClean="0"/>
              <a:t>n </a:t>
            </a:r>
            <a:r>
              <a:rPr lang="en-US" dirty="0" smtClean="0"/>
              <a:t>is the 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Roots of an expression with exponents: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 the ___________ by the 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Simplify Radicals – Perfect Roots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828800" y="1447800"/>
          <a:ext cx="609600" cy="498763"/>
        </p:xfrm>
        <a:graphic>
          <a:graphicData uri="http://schemas.openxmlformats.org/presentationml/2006/ole">
            <p:oleObj spid="_x0000_s1027" name="Equation" r:id="rId3" imgW="27936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971800" y="304800"/>
          <a:ext cx="2730500" cy="1143000"/>
        </p:xfrm>
        <a:graphic>
          <a:graphicData uri="http://schemas.openxmlformats.org/presentationml/2006/ole">
            <p:oleObj spid="_x0000_s2050" name="Equation" r:id="rId3" imgW="54576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438400" y="228600"/>
          <a:ext cx="3505200" cy="1190445"/>
        </p:xfrm>
        <a:graphic>
          <a:graphicData uri="http://schemas.openxmlformats.org/presentationml/2006/ole">
            <p:oleObj spid="_x0000_s3074" name="Equation" r:id="rId3" imgW="672840" imgH="22860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</TotalTime>
  <Words>23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Simplify Radicals</vt:lpstr>
      <vt:lpstr>Simplify Radicals – Perfect Roots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2011-07-04T20:21:57Z</dcterms:modified>
</cp:coreProperties>
</file>