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8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DE2B23A5-917D-4B64-AD00-08CDD3CDF60B}" type="datetimeFigureOut">
              <a:rPr lang="en-US" smtClean="0"/>
              <a:pPr/>
              <a:t>7/13/2011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7/13/2011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7/13/2011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7/13/2011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7/13/2011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7/13/2011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DE2B23A5-917D-4B64-AD00-08CDD3CDF60B}" type="datetimeFigureOut">
              <a:rPr lang="en-US" smtClean="0"/>
              <a:pPr/>
              <a:t>7/13/2011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DE2B23A5-917D-4B64-AD00-08CDD3CDF60B}" type="datetimeFigureOut">
              <a:rPr lang="en-US" smtClean="0"/>
              <a:pPr/>
              <a:t>7/13/2011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creativecommons.org/licenses/by/2.0/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Graphing Quadratic Functions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Key Points</a:t>
            </a:r>
            <a:endParaRPr lang="en-US" dirty="0"/>
          </a:p>
        </p:txBody>
      </p:sp>
      <p:pic>
        <p:nvPicPr>
          <p:cNvPr id="4" name="Picture 2" descr="Creative Commons License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228600"/>
            <a:ext cx="1297858" cy="457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Quadratic Equations are of the form: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Quadratic Graph:           Key Points: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Graph Quadratic– Key Points</a:t>
            </a:r>
            <a:endParaRPr lang="en-US" dirty="0"/>
          </a:p>
        </p:txBody>
      </p:sp>
      <p:cxnSp>
        <p:nvCxnSpPr>
          <p:cNvPr id="5" name="Straight Connector 4"/>
          <p:cNvCxnSpPr/>
          <p:nvPr/>
        </p:nvCxnSpPr>
        <p:spPr>
          <a:xfrm rot="5400000">
            <a:off x="533400" y="4419600"/>
            <a:ext cx="25908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990600" y="4114800"/>
            <a:ext cx="28194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f(x)=x</a:t>
            </a:r>
            <a:r>
              <a:rPr lang="en-US" baseline="30000" dirty="0" smtClean="0"/>
              <a:t>2</a:t>
            </a:r>
            <a:r>
              <a:rPr lang="en-US" dirty="0" smtClean="0"/>
              <a:t>-2x-3</a:t>
            </a:r>
            <a:endParaRPr lang="en-US" dirty="0"/>
          </a:p>
        </p:txBody>
      </p:sp>
      <p:graphicFrame>
        <p:nvGraphicFramePr>
          <p:cNvPr id="1026" name="Picture 10"/>
          <p:cNvGraphicFramePr>
            <a:graphicFrameLocks noChangeAspect="1"/>
          </p:cNvGraphicFramePr>
          <p:nvPr/>
        </p:nvGraphicFramePr>
        <p:xfrm>
          <a:off x="5715000" y="1447800"/>
          <a:ext cx="3089189" cy="3200400"/>
        </p:xfrm>
        <a:graphic>
          <a:graphicData uri="http://schemas.openxmlformats.org/presentationml/2006/ole">
            <p:oleObj spid="_x0000_s1026" name="Microsoft Drawing" r:id="rId3" imgW="1863720" imgH="1863720" progId="MSDraw">
              <p:embed/>
            </p:oleObj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f(x)=-3x</a:t>
            </a:r>
            <a:r>
              <a:rPr lang="en-US" baseline="30000" dirty="0" smtClean="0"/>
              <a:t>2</a:t>
            </a:r>
            <a:r>
              <a:rPr lang="en-US" dirty="0" smtClean="0"/>
              <a:t>+12x-9</a:t>
            </a:r>
            <a:endParaRPr lang="en-US" dirty="0"/>
          </a:p>
        </p:txBody>
      </p:sp>
      <p:graphicFrame>
        <p:nvGraphicFramePr>
          <p:cNvPr id="2050" name="Picture 12"/>
          <p:cNvGraphicFramePr>
            <a:graphicFrameLocks noChangeAspect="1"/>
          </p:cNvGraphicFramePr>
          <p:nvPr/>
        </p:nvGraphicFramePr>
        <p:xfrm>
          <a:off x="5410200" y="1447800"/>
          <a:ext cx="3371850" cy="3493237"/>
        </p:xfrm>
        <a:graphic>
          <a:graphicData uri="http://schemas.openxmlformats.org/presentationml/2006/ole">
            <p:oleObj spid="_x0000_s2050" name="Microsoft Drawing" r:id="rId3" imgW="1863720" imgH="1863720" progId="MSDraw">
              <p:embed/>
            </p:oleObj>
          </a:graphicData>
        </a:graphic>
      </p:graphicFrame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30</TotalTime>
  <Words>29</Words>
  <Application>Microsoft Office PowerPoint</Application>
  <PresentationFormat>On-screen Show (4:3)</PresentationFormat>
  <Paragraphs>8</Paragraphs>
  <Slides>4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6" baseType="lpstr">
      <vt:lpstr>Concourse</vt:lpstr>
      <vt:lpstr>Microsoft Drawing</vt:lpstr>
      <vt:lpstr>Graphing Quadratic Functions</vt:lpstr>
      <vt:lpstr>Graph Quadratic– Key Points</vt:lpstr>
      <vt:lpstr>f(x)=x2-2x-3</vt:lpstr>
      <vt:lpstr>f(x)=-3x2+12x-9</vt:lpstr>
    </vt:vector>
  </TitlesOfParts>
  <Company>Big Bend Community College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tylerw</dc:creator>
  <cp:lastModifiedBy>tylerw</cp:lastModifiedBy>
  <cp:revision>4</cp:revision>
  <dcterms:created xsi:type="dcterms:W3CDTF">2011-07-02T16:32:58Z</dcterms:created>
  <dcterms:modified xsi:type="dcterms:W3CDTF">2011-07-13T18:09:22Z</dcterms:modified>
</cp:coreProperties>
</file>