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Logarithm: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b</a:t>
            </a:r>
            <a:r>
              <a:rPr lang="en-US" baseline="30000" dirty="0" err="1" smtClean="0"/>
              <a:t>x</a:t>
            </a:r>
            <a:r>
              <a:rPr lang="en-US" dirty="0" smtClean="0"/>
              <a:t>=a can be written as 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Logs - Convert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=25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x</a:t>
            </a:r>
            <a:r>
              <a:rPr lang="en-US" dirty="0" smtClean="0"/>
              <a:t>=125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as a logarithm: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x</a:t>
            </a:r>
            <a:r>
              <a:rPr lang="en-US" dirty="0" smtClean="0"/>
              <a:t>64=2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mtClean="0"/>
              <a:t>l</a:t>
            </a:r>
            <a:r>
              <a:rPr lang="en-US" smtClean="0"/>
              <a:t>og</a:t>
            </a:r>
            <a:r>
              <a:rPr lang="en-US" baseline="-25000" smtClean="0"/>
              <a:t>5</a:t>
            </a:r>
            <a:r>
              <a:rPr lang="en-US" smtClean="0"/>
              <a:t>x=m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as an exponents: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Logs</vt:lpstr>
      <vt:lpstr>Logs - Convert</vt:lpstr>
      <vt:lpstr>Write as a logarithm:</vt:lpstr>
      <vt:lpstr>Write as an exponents: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2011-07-13T18:22:07Z</dcterms:modified>
</cp:coreProperties>
</file>