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Radicals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With Coefficients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there is a coefficient on the radical: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 by what 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Radicals - Coefficients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95600" y="304800"/>
          <a:ext cx="2743200" cy="1097280"/>
        </p:xfrm>
        <a:graphic>
          <a:graphicData uri="http://schemas.openxmlformats.org/presentationml/2006/ole">
            <p:oleObj spid="_x0000_s1026" name="Equation" r:id="rId3" imgW="5713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00400" y="304799"/>
          <a:ext cx="2438400" cy="1125415"/>
        </p:xfrm>
        <a:graphic>
          <a:graphicData uri="http://schemas.openxmlformats.org/presentationml/2006/ole">
            <p:oleObj spid="_x0000_s2050" name="Equation" r:id="rId3" imgW="4950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</TotalTime>
  <Words>17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Simplify Radicals</vt:lpstr>
      <vt:lpstr>Simplify Radicals - Coefficients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2011-07-04T20:22:00Z</dcterms:modified>
</cp:coreProperties>
</file>