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Complex Numbers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Add/Subtract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err="1" smtClean="0"/>
              <a:t>i</a:t>
            </a:r>
            <a:r>
              <a:rPr lang="en-US" dirty="0" smtClean="0"/>
              <a:t> works just like ________________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Complex Numbers – Add/Subtract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(5-3i)+(6+i)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(-5-2i)-(3-6i)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0</TotalTime>
  <Words>22</Words>
  <Application>Microsoft Office PowerPoint</Application>
  <PresentationFormat>On-screen Show (4:3)</PresentationFormat>
  <Paragraphs>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Complex Numbers</vt:lpstr>
      <vt:lpstr>Complex Numbers – Add/Subtract</vt:lpstr>
      <vt:lpstr>(5-3i)+(6+i)</vt:lpstr>
      <vt:lpstr>(-5-2i)-(3-6i)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tylerw</dc:creator>
  <cp:lastModifiedBy>tylerw</cp:lastModifiedBy>
  <cp:revision>3</cp:revision>
  <dcterms:created xsi:type="dcterms:W3CDTF">2011-07-02T16:32:58Z</dcterms:created>
  <dcterms:modified xsi:type="dcterms:W3CDTF">2011-07-05T17:38:42Z</dcterms:modified>
</cp:coreProperties>
</file>