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Add/Subtract/Multiply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FOIL with Radicals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Recal</a:t>
            </a:r>
            <a:r>
              <a:rPr lang="en-US" dirty="0" smtClean="0"/>
              <a:t>l: (</a:t>
            </a:r>
            <a:r>
              <a:rPr lang="en-US" dirty="0" err="1" smtClean="0"/>
              <a:t>a+b</a:t>
            </a:r>
            <a:r>
              <a:rPr lang="en-US" dirty="0" smtClean="0"/>
              <a:t>)(</a:t>
            </a:r>
            <a:r>
              <a:rPr lang="en-US" dirty="0" err="1" smtClean="0"/>
              <a:t>c+d</a:t>
            </a:r>
            <a:r>
              <a:rPr lang="en-US" dirty="0" smtClean="0"/>
              <a:t>)=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Always be sure your final answer is ___________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+/-/* - FOIL with Radicals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1600200" y="304800"/>
          <a:ext cx="6344653" cy="1066800"/>
        </p:xfrm>
        <a:graphic>
          <a:graphicData uri="http://schemas.openxmlformats.org/presentationml/2006/ole">
            <p:oleObj spid="_x0000_s1026" name="Equation" r:id="rId3" imgW="1434960" imgH="241200" progId="Equation.3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2057400" y="304800"/>
          <a:ext cx="4884821" cy="1066800"/>
        </p:xfrm>
        <a:graphic>
          <a:graphicData uri="http://schemas.openxmlformats.org/presentationml/2006/ole">
            <p:oleObj spid="_x0000_s2050" name="Equation" r:id="rId3" imgW="1104840" imgH="241200" progId="Equation.3">
              <p:embed/>
            </p:oleObj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</TotalTime>
  <Words>24</Words>
  <Application>Microsoft Office PowerPoint</Application>
  <PresentationFormat>On-screen Show (4:3)</PresentationFormat>
  <Paragraphs>6</Paragraphs>
  <Slides>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Concourse</vt:lpstr>
      <vt:lpstr>Microsoft Equation 3.0</vt:lpstr>
      <vt:lpstr>Add/Subtract/Multiply</vt:lpstr>
      <vt:lpstr>+/-/* - FOIL with Radicals</vt:lpstr>
      <vt:lpstr>Slide 3</vt:lpstr>
      <vt:lpstr>Slide 4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tylerw</dc:creator>
  <cp:lastModifiedBy>tylerw</cp:lastModifiedBy>
  <cp:revision>4</cp:revision>
  <dcterms:created xsi:type="dcterms:W3CDTF">2011-07-02T16:32:58Z</dcterms:created>
  <dcterms:modified xsi:type="dcterms:W3CDTF">2011-07-04T20:22:08Z</dcterms:modified>
</cp:coreProperties>
</file>