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LCD could have one or more _________ in it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Compound Fractions - Binomials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81400" y="76200"/>
          <a:ext cx="1295400" cy="1689652"/>
        </p:xfrm>
        <a:graphic>
          <a:graphicData uri="http://schemas.openxmlformats.org/presentationml/2006/ole">
            <p:oleObj spid="_x0000_s1026" name="Equation" r:id="rId3" imgW="583920" imgH="76176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657600" y="228600"/>
          <a:ext cx="1524000" cy="1406769"/>
        </p:xfrm>
        <a:graphic>
          <a:graphicData uri="http://schemas.openxmlformats.org/presentationml/2006/ole">
            <p:oleObj spid="_x0000_s2050" name="Equation" r:id="rId3" imgW="825480" imgH="76176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17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Compound Fractions</vt:lpstr>
      <vt:lpstr>Compound Fractions - Binomials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5</cp:revision>
  <dcterms:created xsi:type="dcterms:W3CDTF">2011-07-02T16:32:58Z</dcterms:created>
  <dcterms:modified xsi:type="dcterms:W3CDTF">2011-07-05T19:07:37Z</dcterms:modified>
</cp:coreProperties>
</file>