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Simplify Radicals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Prime Factorization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Prime Factorization: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To find a prime factorization we _________ by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 few prime numbers: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Simplify Radicals – Prime Factorization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1350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168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22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Simplify Radicals</vt:lpstr>
      <vt:lpstr>Simplify Radicals – Prime Factorization</vt:lpstr>
      <vt:lpstr>1350</vt:lpstr>
      <vt:lpstr>168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2011-07-04T19:45:50Z</dcterms:modified>
</cp:coreProperties>
</file>