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Inverse Functions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Showing Functions are Inverses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Inverse Functions: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To test if functions are inverses calculate _____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_____ and the answer should be 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Inverse Functions – Showing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Are They Inverses?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505200" y="1219199"/>
          <a:ext cx="1905000" cy="1385455"/>
        </p:xfrm>
        <a:graphic>
          <a:graphicData uri="http://schemas.openxmlformats.org/presentationml/2006/ole">
            <p:oleObj spid="_x0000_s1026" name="Equation" r:id="rId3" imgW="838080" imgH="60948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Are They Inverses?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352800" y="1066800"/>
          <a:ext cx="2279650" cy="1847850"/>
        </p:xfrm>
        <a:graphic>
          <a:graphicData uri="http://schemas.openxmlformats.org/presentationml/2006/ole">
            <p:oleObj spid="_x0000_s2050" name="Equation" r:id="rId3" imgW="1002960" imgH="81252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1010</TotalTime>
  <Words>29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Inverse Functions</vt:lpstr>
      <vt:lpstr>Inverse Functions – Showing</vt:lpstr>
      <vt:lpstr>Are They Inverses?</vt:lpstr>
      <vt:lpstr>Are They Inverses?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2011-07-12T15:28:23Z</dcterms:modified>
</cp:coreProperties>
</file>