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Compound Fractions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Numbers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Compound/Complex Fractions: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Clear _______________ by multiplying each _____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 the _____ of everything!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Compound Fractions - Numbers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038600" y="228600"/>
          <a:ext cx="990600" cy="1857375"/>
        </p:xfrm>
        <a:graphic>
          <a:graphicData uri="http://schemas.openxmlformats.org/presentationml/2006/ole">
            <p:oleObj spid="_x0000_s1026" name="Equation" r:id="rId3" imgW="406080" imgH="7617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038600" y="228600"/>
          <a:ext cx="914400" cy="1828800"/>
        </p:xfrm>
        <a:graphic>
          <a:graphicData uri="http://schemas.openxmlformats.org/presentationml/2006/ole">
            <p:oleObj spid="_x0000_s2050" name="Equation" r:id="rId3" imgW="380880" imgH="7617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</TotalTime>
  <Words>16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Compound Fractions</vt:lpstr>
      <vt:lpstr>Compound Fractions - Numbers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2011-07-05T18:44:46Z</dcterms:modified>
</cp:coreProperties>
</file>