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Rationalize Denominators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Binomial Denominators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What doesn’t work: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Recall: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Multiply by the _________________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Rationalize – Binomials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962400" y="1371600"/>
          <a:ext cx="990600" cy="883508"/>
        </p:xfrm>
        <a:graphic>
          <a:graphicData uri="http://schemas.openxmlformats.org/presentationml/2006/ole">
            <p:oleObj spid="_x0000_s1026" name="Equation" r:id="rId3" imgW="469800" imgH="41904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828800" y="2819400"/>
          <a:ext cx="1066800" cy="506730"/>
        </p:xfrm>
        <a:graphic>
          <a:graphicData uri="http://schemas.openxmlformats.org/presentationml/2006/ole">
            <p:oleObj spid="_x0000_s1027" name="Equation" r:id="rId4" imgW="507960" imgH="24120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733800" y="228600"/>
          <a:ext cx="1295400" cy="1187450"/>
        </p:xfrm>
        <a:graphic>
          <a:graphicData uri="http://schemas.openxmlformats.org/presentationml/2006/ole">
            <p:oleObj spid="_x0000_s2050" name="Equation" r:id="rId3" imgW="457200" imgH="41904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657600" y="228600"/>
          <a:ext cx="1524000" cy="1246909"/>
        </p:xfrm>
        <a:graphic>
          <a:graphicData uri="http://schemas.openxmlformats.org/presentationml/2006/ole">
            <p:oleObj spid="_x0000_s3074" name="Equation" r:id="rId3" imgW="558720" imgH="45720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</TotalTime>
  <Words>17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Rationalize Denominators</vt:lpstr>
      <vt:lpstr>Rationalize – Binomials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4</cp:revision>
  <dcterms:created xsi:type="dcterms:W3CDTF">2011-07-02T16:32:58Z</dcterms:created>
  <dcterms:modified xsi:type="dcterms:W3CDTF">2011-07-04T20:54:48Z</dcterms:modified>
</cp:coreProperties>
</file>