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Mixture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Pure Solutions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percentage of acid (or other chemical) in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pur</a:t>
            </a:r>
            <a:r>
              <a:rPr lang="en-US" dirty="0" smtClean="0"/>
              <a:t>e acid is 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percentage of acid (or other chemical) in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water is 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– Pure Solutions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Autofit/>
          </a:bodyPr>
          <a:lstStyle/>
          <a:p>
            <a:r>
              <a:rPr lang="en-US" sz="3200" dirty="0" smtClean="0"/>
              <a:t>You need 1425 </a:t>
            </a:r>
            <a:r>
              <a:rPr lang="en-US" sz="3200" dirty="0" err="1" smtClean="0"/>
              <a:t>mL</a:t>
            </a:r>
            <a:r>
              <a:rPr lang="en-US" sz="3200" dirty="0" smtClean="0"/>
              <a:t> of 10% alcohol solution. On hand you have a 5% alcohol mixture and pure alcohol. How much of each should you use?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Autofit/>
          </a:bodyPr>
          <a:lstStyle/>
          <a:p>
            <a:r>
              <a:rPr lang="en-US" sz="3200" dirty="0" smtClean="0"/>
              <a:t>You need a 60% methane solution. On hand you have 180 </a:t>
            </a:r>
            <a:r>
              <a:rPr lang="en-US" sz="3200" dirty="0" err="1" smtClean="0"/>
              <a:t>mL</a:t>
            </a:r>
            <a:r>
              <a:rPr lang="en-US" sz="3200" dirty="0" smtClean="0"/>
              <a:t> of an 85% methane solution. How much water will you need to add to obtain the desired solution?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84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Mixture Problems</vt:lpstr>
      <vt:lpstr>Mixture – Pure Solutions</vt:lpstr>
      <vt:lpstr>You need 1425 mL of 10% alcohol solution. On hand you have a 5% alcohol mixture and pure alcohol. How much of each should you use?</vt:lpstr>
      <vt:lpstr>You need a 60% methane solution. On hand you have 180 mL of an 85% methane solution. How much water will you need to add to obtain the desired solution?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2011-07-02T17:24:39Z</dcterms:modified>
</cp:coreProperties>
</file>