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8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DE2B23A5-917D-4B64-AD00-08CDD3CDF60B}" type="datetimeFigureOut">
              <a:rPr lang="en-US" smtClean="0"/>
              <a:pPr/>
              <a:t>7/13/2011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hyperlink" Target="http://creativecommons.org/licenses/by/2.0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Compound Interest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Finding Principle with Continuous Interest</a:t>
            </a:r>
            <a:endParaRPr lang="en-US" dirty="0"/>
          </a:p>
        </p:txBody>
      </p:sp>
      <p:pic>
        <p:nvPicPr>
          <p:cNvPr id="4" name="Picture 2" descr="Creative Commons License">
            <a:hlinkClick r:id="rId2"/>
          </p:cNvPr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28600" y="228600"/>
            <a:ext cx="1297858" cy="45720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Evaluate _______________________ first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Compound Interest – Find P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935162"/>
          </a:xfrm>
        </p:spPr>
        <p:txBody>
          <a:bodyPr>
            <a:noAutofit/>
          </a:bodyPr>
          <a:lstStyle/>
          <a:p>
            <a:r>
              <a:rPr lang="en-US" sz="3200" dirty="0" smtClean="0"/>
              <a:t>To pay an $1100 vacation in 10 years, how much money should the Franklins invest at 9% interest compounded continuously?</a:t>
            </a:r>
            <a:endParaRPr lang="en-US" sz="32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How much should you invest at 12% continuous interest for 100  years in order to have $1,000,000?</a:t>
            </a:r>
            <a:endParaRPr lang="en-US" sz="32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</TotalTime>
  <Words>59</Words>
  <Application>Microsoft Office PowerPoint</Application>
  <PresentationFormat>On-screen Show (4:3)</PresentationFormat>
  <Paragraphs>6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Concourse</vt:lpstr>
      <vt:lpstr>Compound Interest </vt:lpstr>
      <vt:lpstr>Compound Interest – Find P</vt:lpstr>
      <vt:lpstr>To pay an $1100 vacation in 10 years, how much money should the Franklins invest at 9% interest compounded continuously?</vt:lpstr>
      <vt:lpstr>How much should you invest at 12% continuous interest for 100  years in order to have $1,000,000?</vt:lpstr>
    </vt:vector>
  </TitlesOfParts>
  <Company>Big Bend Community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tylerw</dc:creator>
  <cp:lastModifiedBy>tylerw</cp:lastModifiedBy>
  <cp:revision>3</cp:revision>
  <dcterms:created xsi:type="dcterms:W3CDTF">2011-07-02T16:32:58Z</dcterms:created>
  <dcterms:modified xsi:type="dcterms:W3CDTF">2011-07-13T18:19:57Z</dcterms:modified>
</cp:coreProperties>
</file>

<file path=docProps/thumbnail.jpeg>
</file>