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Frames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Percent of a Field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Clearly identify the area of the ________ and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____________ rectangles!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Be careful with ___________, is it talking about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____________ or ______________?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Frames – Percent of a Field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7562"/>
          </a:xfrm>
        </p:spPr>
        <p:txBody>
          <a:bodyPr>
            <a:noAutofit/>
          </a:bodyPr>
          <a:lstStyle/>
          <a:p>
            <a:r>
              <a:rPr lang="en-US" sz="2800" dirty="0" smtClean="0"/>
              <a:t>A man mows his 40 ft by 50 ft rectangular lawn in a spiral pattern starting from the outside edge. By noon he is 90% done. How wide of a strip has he cut around the outside edge?</a:t>
            </a:r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16162"/>
          </a:xfrm>
        </p:spPr>
        <p:txBody>
          <a:bodyPr>
            <a:noAutofit/>
          </a:bodyPr>
          <a:lstStyle/>
          <a:p>
            <a:r>
              <a:rPr lang="en-US" sz="2800" dirty="0" smtClean="0"/>
              <a:t>A farmer has a 50 ft by 25 ft rectangular field that he wants to increase by 68% by cultivating a strip of uniform width around the current field. How wide of a strip should he cultivate?</a:t>
            </a:r>
            <a:endParaRPr lang="en-US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</TotalTime>
  <Words>101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Frames</vt:lpstr>
      <vt:lpstr>Frames – Percent of a Field</vt:lpstr>
      <vt:lpstr>A man mows his 40 ft by 50 ft rectangular lawn in a spiral pattern starting from the outside edge. By noon he is 90% done. How wide of a strip has he cut around the outside edge?</vt:lpstr>
      <vt:lpstr>A farmer has a 50 ft by 25 ft rectangular field that he wants to increase by 68% by cultivating a strip of uniform width around the current field. How wide of a strip should he cultivate?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2011-07-05T20:10:33Z</dcterms:modified>
</cp:coreProperties>
</file>