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Conjugates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Recall: (</a:t>
            </a:r>
            <a:r>
              <a:rPr lang="en-US" dirty="0" err="1" smtClean="0"/>
              <a:t>a+b</a:t>
            </a:r>
            <a:r>
              <a:rPr lang="en-US" dirty="0" smtClean="0"/>
              <a:t>)(a-b)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Always be sure your final answer is 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Conjugates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76400" y="304800"/>
          <a:ext cx="5474368" cy="1143000"/>
        </p:xfrm>
        <a:graphic>
          <a:graphicData uri="http://schemas.openxmlformats.org/presentationml/2006/ole">
            <p:oleObj spid="_x0000_s1026" name="Equation" r:id="rId3" imgW="115560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71600" y="304800"/>
          <a:ext cx="6681537" cy="1066800"/>
        </p:xfrm>
        <a:graphic>
          <a:graphicData uri="http://schemas.openxmlformats.org/presentationml/2006/ole">
            <p:oleObj spid="_x0000_s2050" name="Equation" r:id="rId3" imgW="1511280" imgH="2412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</TotalTime>
  <Words>21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Conjugates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2011-07-04T20:22:10Z</dcterms:modified>
</cp:coreProperties>
</file>