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Add/Subtract/Multiply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Perfect Square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Recall: (</a:t>
            </a:r>
            <a:r>
              <a:rPr lang="en-US" dirty="0" err="1" smtClean="0"/>
              <a:t>a+b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dirty="0" smtClean="0"/>
              <a:t>=</a:t>
            </a:r>
          </a:p>
          <a:p>
            <a:pPr>
              <a:buNone/>
            </a:pPr>
            <a:endParaRPr lang="en-US" baseline="30000" dirty="0" smtClean="0"/>
          </a:p>
          <a:p>
            <a:pPr>
              <a:buNone/>
            </a:pPr>
            <a:r>
              <a:rPr lang="en-US" dirty="0" smtClean="0"/>
              <a:t>Always be sure your final answer is 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+/-/* - Perfect Square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24200" y="304800"/>
          <a:ext cx="2805545" cy="1143000"/>
        </p:xfrm>
        <a:graphic>
          <a:graphicData uri="http://schemas.openxmlformats.org/presentationml/2006/ole">
            <p:oleObj spid="_x0000_s1026" name="Equation" r:id="rId3" imgW="685800" imgH="27936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24200" y="304800"/>
          <a:ext cx="2590800" cy="1117600"/>
        </p:xfrm>
        <a:graphic>
          <a:graphicData uri="http://schemas.openxmlformats.org/presentationml/2006/ole">
            <p:oleObj spid="_x0000_s2050" name="Equation" r:id="rId3" imgW="647640" imgH="27936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</TotalTime>
  <Words>20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Add/Subtract/Multiply</vt:lpstr>
      <vt:lpstr>+/-/* - Perfect Square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2011-07-04T20:22:11Z</dcterms:modified>
</cp:coreProperties>
</file>