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Distance/Revenue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Revenue Problems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Revenue Table: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solve: Divide by 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Distance/Revenue - Revenue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group of college students bought a couch for $80. However, five of them failed to pay their share so the others had to each pay $8 more. How many students were in the original group?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merchant bought several pieces of silk for $70. He sold all but two of them at a profit of $4 per piece. His total profit was $18. How many pieces did he originally purchase?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99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Distance/Revenue</vt:lpstr>
      <vt:lpstr>Distance/Revenue - Revenue</vt:lpstr>
      <vt:lpstr>A group of college students bought a couch for $80. However, five of them failed to pay their share so the others had to each pay $8 more. How many students were in the original group?</vt:lpstr>
      <vt:lpstr>Slide 4</vt:lpstr>
      <vt:lpstr>A merchant bought several pieces of silk for $70. He sold all but two of them at a profit of $4 per piece. His total profit was $18. How many pieces did he originally purchase?</vt:lpstr>
      <vt:lpstr>Slide 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2011-07-05T20:00:55Z</dcterms:modified>
</cp:coreProperties>
</file>