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Mixed Index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Using Rational Exponents: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Get a _______________ by __________ the 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Without Using Rational Exponents: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Hint: ____________ any numbers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Always be sure your final answer is 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Index - Multiply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724400" y="1371600"/>
          <a:ext cx="1447800" cy="467032"/>
        </p:xfrm>
        <a:graphic>
          <a:graphicData uri="http://schemas.openxmlformats.org/presentationml/2006/ole">
            <p:oleObj spid="_x0000_s1026" name="Equation" r:id="rId3" imgW="787320" imgH="2538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019800" y="4038600"/>
          <a:ext cx="1447800" cy="466725"/>
        </p:xfrm>
        <a:graphic>
          <a:graphicData uri="http://schemas.openxmlformats.org/presentationml/2006/ole">
            <p:oleObj spid="_x0000_s1027" name="Equation" r:id="rId4" imgW="78732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09800" y="304800"/>
          <a:ext cx="4572000" cy="1105319"/>
        </p:xfrm>
        <a:graphic>
          <a:graphicData uri="http://schemas.openxmlformats.org/presentationml/2006/ole">
            <p:oleObj spid="_x0000_s2050" name="Equation" r:id="rId3" imgW="115560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09800" y="304800"/>
          <a:ext cx="4114800" cy="1131570"/>
        </p:xfrm>
        <a:graphic>
          <a:graphicData uri="http://schemas.openxmlformats.org/presentationml/2006/ole">
            <p:oleObj spid="_x0000_s3074" name="Equation" r:id="rId3" imgW="1015920" imgH="27936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18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Mixed Index</vt:lpstr>
      <vt:lpstr>Mixed Index - Multiply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2011-07-04T20:54:43Z</dcterms:modified>
</cp:coreProperties>
</file>