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Complete the Square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Rational Solutions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complete the square: ax</a:t>
            </a:r>
            <a:r>
              <a:rPr lang="en-US" baseline="30000" dirty="0" smtClean="0"/>
              <a:t>2</a:t>
            </a:r>
            <a:r>
              <a:rPr lang="en-US" dirty="0" smtClean="0"/>
              <a:t>+bx+c=0</a:t>
            </a:r>
          </a:p>
          <a:p>
            <a:pPr>
              <a:buNone/>
            </a:pP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Separate ____________ and ____________</a:t>
            </a:r>
            <a:br>
              <a:rPr lang="en-US" dirty="0" smtClean="0"/>
            </a:b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Divide by ____ (everything!)</a:t>
            </a:r>
            <a:br>
              <a:rPr lang="en-US" dirty="0" smtClean="0"/>
            </a:b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Find ____ and _______ to 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the Square - Rational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3x</a:t>
            </a:r>
            <a:r>
              <a:rPr lang="en-US" baseline="30000" dirty="0" smtClean="0"/>
              <a:t>2</a:t>
            </a:r>
            <a:r>
              <a:rPr lang="en-US" dirty="0" smtClean="0"/>
              <a:t>-15x+18=0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8x+32=4x</a:t>
            </a:r>
            <a:r>
              <a:rPr lang="en-US" baseline="30000" dirty="0" smtClean="0"/>
              <a:t>2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22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Complete the Square</vt:lpstr>
      <vt:lpstr>Complete the Square - Rational</vt:lpstr>
      <vt:lpstr>3x2-15x+18=0</vt:lpstr>
      <vt:lpstr>8x+32=4x2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2011-07-05T18:07:38Z</dcterms:modified>
</cp:coreProperties>
</file>