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Evaluate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evaluate a log: make the equation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 and convert to an 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Logs - Evaluate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log</a:t>
            </a:r>
            <a:r>
              <a:rPr lang="en-US" baseline="-25000" dirty="0" smtClean="0"/>
              <a:t>4</a:t>
            </a:r>
            <a:r>
              <a:rPr lang="en-US" dirty="0" smtClean="0"/>
              <a:t>64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/>
            <a:r>
              <a:rPr lang="en-US" dirty="0" smtClean="0"/>
              <a:t>log</a:t>
            </a:r>
            <a:r>
              <a:rPr lang="en-US" baseline="-25000" dirty="0" smtClean="0"/>
              <a:t>3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953000" y="304800"/>
          <a:ext cx="457200" cy="885826"/>
        </p:xfrm>
        <a:graphic>
          <a:graphicData uri="http://schemas.openxmlformats.org/presentationml/2006/ole">
            <p:oleObj spid="_x0000_s1027" name="Equation" r:id="rId3" imgW="20304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15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Logs</vt:lpstr>
      <vt:lpstr>Logs - Evaluate</vt:lpstr>
      <vt:lpstr>log464</vt:lpstr>
      <vt:lpstr>log3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2011-07-13T18:24:38Z</dcterms:modified>
</cp:coreProperties>
</file>