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Equations with Radicals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Even Roots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opposite of taking a root is to do an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With even roots: ______ in the original equation!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Recall: (</a:t>
            </a:r>
            <a:r>
              <a:rPr lang="en-US" dirty="0" err="1" smtClean="0"/>
              <a:t>a+b</a:t>
            </a:r>
            <a:r>
              <a:rPr lang="en-US" dirty="0" smtClean="0"/>
              <a:t>)</a:t>
            </a:r>
            <a:r>
              <a:rPr lang="en-US" baseline="30000" dirty="0" smtClean="0"/>
              <a:t>2</a:t>
            </a:r>
            <a:r>
              <a:rPr lang="en-US" dirty="0" smtClean="0"/>
              <a:t>=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Equations with Radicals – Even Roots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438400" y="304800"/>
          <a:ext cx="3962400" cy="1080655"/>
        </p:xfrm>
        <a:graphic>
          <a:graphicData uri="http://schemas.openxmlformats.org/presentationml/2006/ole">
            <p:oleObj spid="_x0000_s1026" name="Equation" r:id="rId3" imgW="83808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676400" y="304800"/>
          <a:ext cx="5156200" cy="1066800"/>
        </p:xfrm>
        <a:graphic>
          <a:graphicData uri="http://schemas.openxmlformats.org/presentationml/2006/ole">
            <p:oleObj spid="_x0000_s2050" name="Equation" r:id="rId3" imgW="1104840" imgH="22860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21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Equations with Radicals</vt:lpstr>
      <vt:lpstr>Equations with Radicals – Even Roots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2011-07-05T17:48:29Z</dcterms:modified>
</cp:coreProperties>
</file>