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Value/Interest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Value with 2 Variables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With two variables the equations with come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the __________ and __________ columns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Value/Interest – Value w/ 2 variables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Scott has $2.15 in his pocket made up of eleven quarters and dimes. How many of each coin does he have?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If 105 people attended a concert and tickets for adults costs $2.50 while tickets for children cost $1.75 and total receipts for the concert were $228, how many children and how many adults went to the concert?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86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Value/Interest Problems</vt:lpstr>
      <vt:lpstr>Value/Interest – Value w/ 2 variables</vt:lpstr>
      <vt:lpstr>Scott has $2.15 in his pocket made up of eleven quarters and dimes. How many of each coin does he have?</vt:lpstr>
      <vt:lpstr>If 105 people attended a concert and tickets for adults costs $2.50 while tickets for children cost $1.75 and total receipts for the concert were $228, how many children and how many adults went to the concert?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3</cp:revision>
  <dcterms:created xsi:type="dcterms:W3CDTF">2011-07-02T16:32:58Z</dcterms:created>
  <dcterms:modified xsi:type="dcterms:W3CDTF">2011-07-02T17:12:48Z</dcterms:modified>
</cp:coreProperties>
</file>