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Compound Interest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Continuous Compounds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Continuous Interest: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A=Pe</a:t>
            </a:r>
            <a:r>
              <a:rPr lang="en-US" baseline="30000" dirty="0" smtClean="0"/>
              <a:t>rt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 =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 =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 =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 =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 =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Compound Interest - Continuous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Autofit/>
          </a:bodyPr>
          <a:lstStyle/>
          <a:p>
            <a:r>
              <a:rPr lang="en-US" sz="3200" dirty="0" smtClean="0"/>
              <a:t>An investment of $25000 is at an interest rate of 11.5% compounded continuously. Wha</a:t>
            </a:r>
            <a:r>
              <a:rPr lang="en-US" sz="3200" dirty="0" smtClean="0"/>
              <a:t>t is the balance after 20 years?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What is the balance at the end of 10 years on an investment of $13000 at 4% compounded continuously? 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68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Compound Interest</vt:lpstr>
      <vt:lpstr>Compound Interest - Continuous</vt:lpstr>
      <vt:lpstr>An investment of $25000 is at an interest rate of 11.5% compounded continuously. What is the balance after 20 years?</vt:lpstr>
      <vt:lpstr>What is the balance at the end of 10 years on an investment of $13000 at 4% compounded continuously? 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2011-07-13T18:18:05Z</dcterms:modified>
</cp:coreProperties>
</file>