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Rationalize Monomials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</a:t>
            </a:r>
            <a:r>
              <a:rPr lang="en-US" dirty="0" err="1" smtClean="0"/>
              <a:t>i</a:t>
            </a:r>
            <a:r>
              <a:rPr lang="en-US" dirty="0" smtClean="0"/>
              <a:t>=____ then we can rationalize it by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multiplying by 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Complex– Rationalize Monomials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304800"/>
          <a:ext cx="1066800" cy="1066800"/>
        </p:xfrm>
        <a:graphic>
          <a:graphicData uri="http://schemas.openxmlformats.org/presentationml/2006/ole">
            <p:oleObj spid="_x0000_s1026" name="Equation" r:id="rId3" imgW="3934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228600"/>
          <a:ext cx="990600" cy="1181100"/>
        </p:xfrm>
        <a:graphic>
          <a:graphicData uri="http://schemas.openxmlformats.org/presentationml/2006/ole">
            <p:oleObj spid="_x0000_s2050" name="Equation" r:id="rId3" imgW="33012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17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Complex Numbers</vt:lpstr>
      <vt:lpstr>Complex– Rationalize Monomials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2011-07-05T17:58:36Z</dcterms:modified>
</cp:coreProperties>
</file>