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Rectangles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Perimeter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Perimeter of a Rectangle: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Tip: Solve the ____________ equation for a variable.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Rectangles - Perimeter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The area of a rectangle is 54 m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. If the perimeter is 30 meters, what are the dimensions of the rectangle?</a:t>
            </a:r>
            <a:endParaRPr lang="en-US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The perimeter of a rectangle is 22 inches. If the area of the same rectangle is 24 in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, what are the dimensions?</a:t>
            </a:r>
            <a:endParaRPr lang="en-US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69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Rectangles</vt:lpstr>
      <vt:lpstr>Rectangles - Perimeter</vt:lpstr>
      <vt:lpstr>The area of a rectangle is 54 m2. If the perimeter is 30 meters, what are the dimensions of the rectangle?</vt:lpstr>
      <vt:lpstr>The perimeter of a rectangle is 22 inches. If the area of the same rectangle is 24 in2, what are the dimensions?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2011-07-05T18:20:20Z</dcterms:modified>
</cp:coreProperties>
</file>