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 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Recall Exponent Properties: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Simplify: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 Exponents</a:t>
            </a:r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990600" y="2057401"/>
          <a:ext cx="762119" cy="2768788"/>
        </p:xfrm>
        <a:graphic>
          <a:graphicData uri="http://schemas.openxmlformats.org/presentationml/2006/ole">
            <p:oleObj spid="_x0000_s1026" name="Equation" r:id="rId3" imgW="380880" imgH="138420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962401" y="1905001"/>
          <a:ext cx="736471" cy="3124199"/>
        </p:xfrm>
        <a:graphic>
          <a:graphicData uri="http://schemas.openxmlformats.org/presentationml/2006/ole">
            <p:oleObj spid="_x0000_s1027" name="Equation" r:id="rId4" imgW="368280" imgH="156204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553201" y="1981200"/>
          <a:ext cx="837842" cy="2844512"/>
        </p:xfrm>
        <a:graphic>
          <a:graphicData uri="http://schemas.openxmlformats.org/presentationml/2006/ole">
            <p:oleObj spid="_x0000_s1028" name="Equation" r:id="rId5" imgW="419040" imgH="142236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971800" y="228600"/>
          <a:ext cx="2743200" cy="1215342"/>
        </p:xfrm>
        <a:graphic>
          <a:graphicData uri="http://schemas.openxmlformats.org/presentationml/2006/ole">
            <p:oleObj spid="_x0000_s2050" name="Equation" r:id="rId3" imgW="100296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971800" y="228600"/>
          <a:ext cx="2743200" cy="1232899"/>
        </p:xfrm>
        <a:graphic>
          <a:graphicData uri="http://schemas.openxmlformats.org/presentationml/2006/ole">
            <p:oleObj spid="_x0000_s3074" name="Equation" r:id="rId3" imgW="1130040" imgH="507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12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Concourse</vt:lpstr>
      <vt:lpstr>Equation</vt:lpstr>
      <vt:lpstr>Microsoft Equation 3.0</vt:lpstr>
      <vt:lpstr>Rational Exponents</vt:lpstr>
      <vt:lpstr>Rational Exponents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2011-07-04T20:40:39Z</dcterms:modified>
</cp:coreProperties>
</file>