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Solve for a variable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use substitution we may have to ___________ a lone variable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there </a:t>
            </a:r>
            <a:r>
              <a:rPr lang="en-US" dirty="0" smtClean="0"/>
              <a:t>are several lone variables 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of Equations - Solve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6x+4y=-14</a:t>
            </a:r>
            <a:br>
              <a:rPr lang="en-US" dirty="0" smtClean="0"/>
            </a:br>
            <a:r>
              <a:rPr lang="en-US" dirty="0" smtClean="0"/>
              <a:t>x-2y=-13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-5x+y=-17</a:t>
            </a:r>
            <a:br>
              <a:rPr lang="en-US" dirty="0" smtClean="0"/>
            </a:br>
            <a:r>
              <a:rPr lang="en-US" dirty="0" smtClean="0"/>
              <a:t>7x+8y=5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37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- Solve</vt:lpstr>
      <vt:lpstr>6x+4y=-14 x-2y=-13</vt:lpstr>
      <vt:lpstr>-5x+y=-17 7x+8y=5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2011-07-02T16:50:07Z</dcterms:modified>
</cp:coreProperties>
</file>