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 Radicals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 Perfect Roots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To take roots we __________ the _____________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the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we divide if there is a remainder,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remainder 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Radicals – Not Perfect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" y="2895600"/>
          <a:ext cx="1040130" cy="1600200"/>
        </p:xfrm>
        <a:graphic>
          <a:graphicData uri="http://schemas.openxmlformats.org/presentationml/2006/ole">
            <p:oleObj spid="_x0000_s1026" name="Equation" r:id="rId3" imgW="495000" imgH="761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5200" y="304800"/>
          <a:ext cx="1524000" cy="1097280"/>
        </p:xfrm>
        <a:graphic>
          <a:graphicData uri="http://schemas.openxmlformats.org/presentationml/2006/ole">
            <p:oleObj spid="_x0000_s2050" name="Equation" r:id="rId3" imgW="3171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76600" y="304799"/>
          <a:ext cx="1905000" cy="1106129"/>
        </p:xfrm>
        <a:graphic>
          <a:graphicData uri="http://schemas.openxmlformats.org/presentationml/2006/ole">
            <p:oleObj spid="_x0000_s3074" name="Equation" r:id="rId3" imgW="3934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Simplify Radicals</vt:lpstr>
      <vt:lpstr>Simplify Radicals – Not Perfect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2011-07-04T19:51:18Z</dcterms:modified>
</cp:coreProperties>
</file>