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Equations with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Even Exponents</a:t>
            </a:r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Consider: 5</a:t>
            </a:r>
            <a:r>
              <a:rPr lang="en-US" baseline="30000" dirty="0" smtClean="0"/>
              <a:t>2</a:t>
            </a:r>
            <a:r>
              <a:rPr lang="en-US" dirty="0" smtClean="0"/>
              <a:t>=       and (-5)</a:t>
            </a:r>
            <a:r>
              <a:rPr lang="en-US" baseline="30000" dirty="0" smtClean="0"/>
              <a:t>2</a:t>
            </a:r>
            <a:r>
              <a:rPr lang="en-US" dirty="0" smtClean="0"/>
              <a:t>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we clear an </a:t>
            </a:r>
            <a:r>
              <a:rPr lang="en-US" smtClean="0"/>
              <a:t>even </a:t>
            </a:r>
            <a:r>
              <a:rPr lang="en-US" smtClean="0"/>
              <a:t>exponent we </a:t>
            </a:r>
            <a:r>
              <a:rPr lang="en-US" dirty="0" smtClean="0"/>
              <a:t>have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Equations with Exponents - Even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(5x-1)</a:t>
            </a:r>
            <a:r>
              <a:rPr lang="en-US" baseline="30000" dirty="0" smtClean="0"/>
              <a:t>2</a:t>
            </a:r>
            <a:r>
              <a:rPr lang="en-US" dirty="0" smtClean="0"/>
              <a:t>=49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(3x+2)</a:t>
            </a:r>
            <a:r>
              <a:rPr lang="en-US" baseline="30000" dirty="0" smtClean="0"/>
              <a:t>4</a:t>
            </a:r>
            <a:r>
              <a:rPr lang="en-US" dirty="0" smtClean="0"/>
              <a:t>=81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30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Equations with Exponents</vt:lpstr>
      <vt:lpstr>Equations with Exponents - Even</vt:lpstr>
      <vt:lpstr>(5x-1)2=49</vt:lpstr>
      <vt:lpstr>(3x+2)4=81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2011-07-11T18:10:36Z</dcterms:modified>
</cp:coreProperties>
</file>