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Exponential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Binomial Exponents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multiplying exponents we may have to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Exponential– Binomial Exponents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8</a:t>
            </a:r>
            <a:r>
              <a:rPr lang="en-US" baseline="30000" dirty="0" smtClean="0"/>
              <a:t>2x-4</a:t>
            </a:r>
            <a:r>
              <a:rPr lang="en-US" dirty="0" smtClean="0"/>
              <a:t>=16</a:t>
            </a:r>
            <a:r>
              <a:rPr lang="en-US" baseline="30000" dirty="0" smtClean="0"/>
              <a:t>x+3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304800"/>
          <a:ext cx="2667000" cy="1108753"/>
        </p:xfrm>
        <a:graphic>
          <a:graphicData uri="http://schemas.openxmlformats.org/presentationml/2006/ole">
            <p:oleObj spid="_x0000_s1026" name="Equation" r:id="rId3" imgW="1130040" imgH="4698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16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Exponential Equations</vt:lpstr>
      <vt:lpstr>Exponential– Binomial Exponents</vt:lpstr>
      <vt:lpstr>82x-4=16x+3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2011-07-13T18:10:24Z</dcterms:modified>
</cp:coreProperties>
</file>