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Systems of Equations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Addition with Multiplication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Addition only works if one of the variables have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________________________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To get opposites we can multiply _____________ of an equation to get the values we want!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Be sure when multiplying to have a ___________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____________ in front of a variable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Systems of Equations - Multiplication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2x-4y=-4</a:t>
            </a:r>
            <a:br>
              <a:rPr lang="en-US" dirty="0" smtClean="0"/>
            </a:br>
            <a:r>
              <a:rPr lang="en-US" dirty="0" smtClean="0"/>
              <a:t>4x+5y=-21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-5x-3y=-3</a:t>
            </a:r>
            <a:br>
              <a:rPr lang="en-US" dirty="0" smtClean="0"/>
            </a:br>
            <a:r>
              <a:rPr lang="en-US" dirty="0" smtClean="0"/>
              <a:t>-7x+12y=12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27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Systems of Equations</vt:lpstr>
      <vt:lpstr>Systems of Equations - Multiplication</vt:lpstr>
      <vt:lpstr>2x-4y=-4 4x+5y=-21</vt:lpstr>
      <vt:lpstr>-5x-3y=-3 -7x+12y=12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2011-07-02T16:55:19Z</dcterms:modified>
</cp:coreProperties>
</file>