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7/2/2011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7/2/2011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creativecommons.org/licenses/by/2.0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Value/Interest Problems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Interest with 1 variable</a:t>
            </a:r>
            <a:endParaRPr lang="en-US" dirty="0"/>
          </a:p>
        </p:txBody>
      </p:sp>
      <p:pic>
        <p:nvPicPr>
          <p:cNvPr id="4" name="Picture 2" descr="Creative Commons Licens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28600"/>
            <a:ext cx="1297858" cy="457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Interest Table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The equation always comes from the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_________________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Value/Interest – Interest w/ 1 variable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544762"/>
          </a:xfrm>
        </p:spPr>
        <p:txBody>
          <a:bodyPr>
            <a:noAutofit/>
          </a:bodyPr>
          <a:lstStyle/>
          <a:p>
            <a:r>
              <a:rPr lang="en-US" sz="3200" dirty="0" smtClean="0"/>
              <a:t>Sophia invested $1900 in one account and $1500 in another account that paid 3% higher interest rate. After one year she had earned $113 in interest. At what rates did she invest?</a:t>
            </a:r>
            <a:endParaRPr lang="en-US" sz="32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163762"/>
          </a:xfrm>
        </p:spPr>
        <p:txBody>
          <a:bodyPr>
            <a:noAutofit/>
          </a:bodyPr>
          <a:lstStyle/>
          <a:p>
            <a:r>
              <a:rPr lang="en-US" sz="3200" dirty="0" smtClean="0"/>
              <a:t>Carlos invested $2500 in one account and $1000 in another which paid 4% lower interest. At the end of a year he had earned $345 in interest. At what rates did he invest?</a:t>
            </a:r>
            <a:endParaRPr lang="en-US" sz="32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</TotalTime>
  <Words>100</Words>
  <Application>Microsoft Office PowerPoint</Application>
  <PresentationFormat>On-screen Show (4:3)</PresentationFormat>
  <Paragraphs>12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Concourse</vt:lpstr>
      <vt:lpstr>Value/Interest Problems</vt:lpstr>
      <vt:lpstr>Value/Interest – Interest w/ 1 variable</vt:lpstr>
      <vt:lpstr>Sophia invested $1900 in one account and $1500 in another account that paid 3% higher interest rate. After one year she had earned $113 in interest. At what rates did she invest?</vt:lpstr>
      <vt:lpstr>Carlos invested $2500 in one account and $1000 in another which paid 4% lower interest. At the end of a year he had earned $345 in interest. At what rates did he invest?</vt:lpstr>
    </vt:vector>
  </TitlesOfParts>
  <Company>Big Bend Community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tylerw</dc:creator>
  <cp:lastModifiedBy>tylerw</cp:lastModifiedBy>
  <cp:revision>3</cp:revision>
  <dcterms:created xsi:type="dcterms:W3CDTF">2011-07-02T16:32:58Z</dcterms:created>
  <dcterms:modified xsi:type="dcterms:W3CDTF">2011-07-02T17:08:44Z</dcterms:modified>
</cp:coreProperties>
</file>