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Complex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Multiply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i</a:t>
            </a:r>
            <a:r>
              <a:rPr lang="en-US" dirty="0" smtClean="0"/>
              <a:t> works just like 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Remember i</a:t>
            </a:r>
            <a:r>
              <a:rPr lang="en-US" baseline="30000" dirty="0" smtClean="0"/>
              <a:t>2</a:t>
            </a:r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Numbers - Multiply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(-3i)(6i)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2i(5-2i)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(4-3i)(2-5i)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(3+2i)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29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Complex Numbers</vt:lpstr>
      <vt:lpstr>Complex Numbers - Multiply</vt:lpstr>
      <vt:lpstr>(-3i)(6i)</vt:lpstr>
      <vt:lpstr>2i(5-2i)</vt:lpstr>
      <vt:lpstr>(4-3i)(2-5i)</vt:lpstr>
      <vt:lpstr>(3+2i)2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2011-07-05T17:40:12Z</dcterms:modified>
</cp:coreProperties>
</file>