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Systems of 3 Variables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Multiplying to Eliminate Variables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eliminate a variable, we may have to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 one or more equations to get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Systems of 3 Variables - Multiplying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2x-2y-z=8</a:t>
            </a:r>
            <a:br>
              <a:rPr lang="en-US" dirty="0" smtClean="0"/>
            </a:br>
            <a:r>
              <a:rPr lang="en-US" dirty="0" smtClean="0"/>
              <a:t>6x-3y-3z=27</a:t>
            </a:r>
            <a:br>
              <a:rPr lang="en-US" dirty="0" smtClean="0"/>
            </a:br>
            <a:r>
              <a:rPr lang="en-US" dirty="0" smtClean="0"/>
              <a:t>-3x-5y-z=-15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24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Systems of 3 Variables</vt:lpstr>
      <vt:lpstr>Systems of 3 Variables - Multiplying</vt:lpstr>
      <vt:lpstr>2x-2y-z=8 6x-3y-3z=27 -3x-5y-z=-15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2011-07-02T17:03:15Z</dcterms:modified>
</cp:coreProperties>
</file>