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Quadratic Formula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Finding the Formula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ax</a:t>
            </a:r>
            <a:r>
              <a:rPr lang="en-US" baseline="30000" dirty="0" smtClean="0"/>
              <a:t>2</a:t>
            </a:r>
            <a:r>
              <a:rPr lang="en-US" dirty="0" smtClean="0"/>
              <a:t>+bx+c=0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by Completing the Square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11</Words>
  <Application>Microsoft Office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Concourse</vt:lpstr>
      <vt:lpstr>Quadratic Formula</vt:lpstr>
      <vt:lpstr>Solve by Completing the Square</vt:lpstr>
      <vt:lpstr>Slide 3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2011-07-05T18:10:15Z</dcterms:modified>
</cp:coreProperties>
</file>