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Interest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Find Principle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Evaluate ________________________ first.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Interest – Find P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How much money would have to be invested at 6% interest compounded weekly to be worth $1500 at the end of 15 years?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Wha</a:t>
            </a:r>
            <a:r>
              <a:rPr lang="en-US" sz="3200" dirty="0" smtClean="0"/>
              <a:t>t principle would amount to $800 if invested for 10 years at 12% interest compounded semi-annually?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58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Compound Interest</vt:lpstr>
      <vt:lpstr>Compound Interest – Find P</vt:lpstr>
      <vt:lpstr>How much money would have to be invested at 6% interest compounded weekly to be worth $1500 at the end of 15 years?</vt:lpstr>
      <vt:lpstr>What principle would amount to $800 if invested for 10 years at 12% interest compounded semi-annually?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2011-07-13T18:15:41Z</dcterms:modified>
</cp:coreProperties>
</file>