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Area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Area of a Rectangle: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help visualize the rectangle, _______________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Rectangles - Area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length of a rectangle is 2 ft longer than the width. The area of the rectangle is 48 ft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What are the dimensions of the rectangle?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area of a rectangle is 72 cm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. If the length is 6 cm more than the width, what are the dimensions of the rectangle?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75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Rectangles</vt:lpstr>
      <vt:lpstr>Rectangles - Area</vt:lpstr>
      <vt:lpstr>The length of a rectangle is 2 ft longer than the width. The area of the rectangle is 48 ft2. What are the dimensions of the rectangle?</vt:lpstr>
      <vt:lpstr>The area of a rectangle is 72 cm2. If the length is 6 cm more than the width, what are the dimensions of the rectangle?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2011-07-05T18:18:44Z</dcterms:modified>
</cp:coreProperties>
</file>