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with Radicals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Isolate Radical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Before we can clear a radical it must first be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Equations with Radicals - Isolate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81200" y="304800"/>
          <a:ext cx="5334000" cy="1103586"/>
        </p:xfrm>
        <a:graphic>
          <a:graphicData uri="http://schemas.openxmlformats.org/presentationml/2006/ole">
            <p:oleObj spid="_x0000_s1026" name="Equation" r:id="rId3" imgW="11048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7400" y="304800"/>
          <a:ext cx="5096933" cy="1066800"/>
        </p:xfrm>
        <a:graphic>
          <a:graphicData uri="http://schemas.openxmlformats.org/presentationml/2006/ole">
            <p:oleObj spid="_x0000_s2050" name="Equation" r:id="rId3" imgW="109188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20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Equations with Radicals</vt:lpstr>
      <vt:lpstr>Equations with Radicals - Isolate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2011-07-05T17:58:31Z</dcterms:modified>
</cp:coreProperties>
</file>