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Mixture Problems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Known Starting Amount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Mixture Table: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 equation always comes from the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____________________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Mixture – Known Starting Amount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01962"/>
          </a:xfrm>
        </p:spPr>
        <p:txBody>
          <a:bodyPr>
            <a:noAutofit/>
          </a:bodyPr>
          <a:lstStyle/>
          <a:p>
            <a:r>
              <a:rPr lang="en-US" sz="3200" dirty="0" smtClean="0"/>
              <a:t>A store owner wants to mix chocolate and nuts to make a new candy. How many pounds of chocolate costing $8.50 per pound should be mixed with 25 pounds of nuts that cost $2.50 per pound to make a mixture worth $4.33 per pound?</a:t>
            </a:r>
            <a:endParaRPr lang="en-US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44762"/>
          </a:xfrm>
        </p:spPr>
        <p:txBody>
          <a:bodyPr>
            <a:noAutofit/>
          </a:bodyPr>
          <a:lstStyle/>
          <a:p>
            <a:r>
              <a:rPr lang="en-US" sz="3200" dirty="0" smtClean="0"/>
              <a:t>You need a 55% alcohol solution. On hand, you have 600 </a:t>
            </a:r>
            <a:r>
              <a:rPr lang="en-US" sz="3200" dirty="0" err="1" smtClean="0"/>
              <a:t>mL</a:t>
            </a:r>
            <a:r>
              <a:rPr lang="en-US" sz="3200" dirty="0" smtClean="0"/>
              <a:t> of 10% alcohol mixture. You also have a 95% alcohol mixture. How much of the 95% mixture should you add to obtain your desired solution?</a:t>
            </a:r>
            <a:endParaRPr lang="en-US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</TotalTime>
  <Words>114</Words>
  <Application>Microsoft Office PowerPoint</Application>
  <PresentationFormat>On-screen Show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Mixture Problems</vt:lpstr>
      <vt:lpstr>Mixture – Known Starting Amount</vt:lpstr>
      <vt:lpstr>A store owner wants to mix chocolate and nuts to make a new candy. How many pounds of chocolate costing $8.50 per pound should be mixed with 25 pounds of nuts that cost $2.50 per pound to make a mixture worth $4.33 per pound?</vt:lpstr>
      <vt:lpstr>You need a 55% alcohol solution. On hand, you have 600 mL of 10% alcohol mixture. You also have a 95% alcohol mixture. How much of the 95% mixture should you add to obtain your desired solution?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2011-07-02T17:19:13Z</dcterms:modified>
</cp:coreProperties>
</file>