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3 Variables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Simple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solve systems with three variables we must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 the __________ variable 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will give us ___ equations with ___ variables that we can solve for!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of 3 Variables - Simple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3x-3y+5z=16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2x-6y-5z=35</a:t>
            </a:r>
            <a:br>
              <a:rPr lang="en-US" dirty="0" smtClean="0"/>
            </a:br>
            <a:r>
              <a:rPr lang="en-US" dirty="0" smtClean="0"/>
              <a:t>-5x-12y+5z=28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-x+2y+4z=-20</a:t>
            </a:r>
            <a:br>
              <a:rPr lang="en-US" dirty="0" smtClean="0"/>
            </a:br>
            <a:r>
              <a:rPr lang="en-US" dirty="0" smtClean="0"/>
              <a:t>-2x-2y-3z=5</a:t>
            </a:r>
            <a:br>
              <a:rPr lang="en-US" dirty="0" smtClean="0"/>
            </a:br>
            <a:r>
              <a:rPr lang="en-US" dirty="0" smtClean="0"/>
              <a:t>4x-2y-2z=26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24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3 Variables</vt:lpstr>
      <vt:lpstr>Systems of 3 Variables - Simple</vt:lpstr>
      <vt:lpstr>3x-3y+5z=16 2x-6y-5z=35 -5x-12y+5z=28</vt:lpstr>
      <vt:lpstr>-x+2y+4z=-20 -2x-2y-3z=5 4x-2y-2z=26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2011-07-04T16:02:50Z</dcterms:modified>
</cp:coreProperties>
</file>