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Rationalize Binomials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Similar to other radicals we can rationalize a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binomial by multiplying by the 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a+bi</a:t>
            </a:r>
            <a:r>
              <a:rPr lang="en-US" dirty="0" smtClean="0"/>
              <a:t>)(a-bi)=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 – Rationalize Binomials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86200" y="228600"/>
          <a:ext cx="1143000" cy="1143000"/>
        </p:xfrm>
        <a:graphic>
          <a:graphicData uri="http://schemas.openxmlformats.org/presentationml/2006/ole">
            <p:oleObj spid="_x0000_s1026" name="Equation" r:id="rId3" imgW="3934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62400" y="304800"/>
          <a:ext cx="1143000" cy="1107281"/>
        </p:xfrm>
        <a:graphic>
          <a:graphicData uri="http://schemas.openxmlformats.org/presentationml/2006/ole">
            <p:oleObj spid="_x0000_s2050" name="Equation" r:id="rId3" imgW="4060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</TotalTime>
  <Words>16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Complex Numbers</vt:lpstr>
      <vt:lpstr>Complex – Rationalize Binomials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2011-07-05T17:58:35Z</dcterms:modified>
</cp:coreProperties>
</file>