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creativecommons.org/licenses/by/2.0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Frames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Picture Frames</a:t>
            </a:r>
            <a:endParaRPr lang="en-US" dirty="0"/>
          </a:p>
        </p:txBody>
      </p:sp>
      <p:pic>
        <p:nvPicPr>
          <p:cNvPr id="4" name="Picture 2" descr="Creative Commons Licens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28600"/>
            <a:ext cx="1297858" cy="457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To help visualize the frame __________________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Remember the frame is on the ________ and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___________, also the ______ and _____________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Frames – Picture Frames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06562"/>
          </a:xfrm>
        </p:spPr>
        <p:txBody>
          <a:bodyPr>
            <a:noAutofit/>
          </a:bodyPr>
          <a:lstStyle/>
          <a:p>
            <a:r>
              <a:rPr lang="en-US" sz="2800" dirty="0" smtClean="0"/>
              <a:t>A picture measures 10 inches by 7 inches and is placed in a frame of uniform width. If the area of the frame and picture together is 208 square inches, what is the width of the frame?</a:t>
            </a:r>
            <a:endParaRPr lang="en-US" sz="28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06562"/>
          </a:xfrm>
        </p:spPr>
        <p:txBody>
          <a:bodyPr>
            <a:noAutofit/>
          </a:bodyPr>
          <a:lstStyle/>
          <a:p>
            <a:r>
              <a:rPr lang="en-US" sz="2800" dirty="0" smtClean="0"/>
              <a:t>An 8 inch by 12 inch drawing has a frame of uniform width around it. The area of the frame is equal to the area of the picture. What is the width of the frame?</a:t>
            </a:r>
            <a:endParaRPr lang="en-US" sz="28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</TotalTime>
  <Words>99</Words>
  <Application>Microsoft Office PowerPoint</Application>
  <PresentationFormat>On-screen Show (4:3)</PresentationFormat>
  <Paragraphs>8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Concourse</vt:lpstr>
      <vt:lpstr>Frames</vt:lpstr>
      <vt:lpstr>Frames – Picture Frames</vt:lpstr>
      <vt:lpstr>A picture measures 10 inches by 7 inches and is placed in a frame of uniform width. If the area of the frame and picture together is 208 square inches, what is the width of the frame?</vt:lpstr>
      <vt:lpstr>An 8 inch by 12 inch drawing has a frame of uniform width around it. The area of the frame is equal to the area of the picture. What is the width of the frame?</vt:lpstr>
    </vt:vector>
  </TitlesOfParts>
  <Company>Big Bend Community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tylerw</dc:creator>
  <cp:lastModifiedBy>tylerw</cp:lastModifiedBy>
  <cp:revision>3</cp:revision>
  <dcterms:created xsi:type="dcterms:W3CDTF">2011-07-02T16:32:58Z</dcterms:created>
  <dcterms:modified xsi:type="dcterms:W3CDTF">2011-07-05T20:07:43Z</dcterms:modified>
</cp:coreProperties>
</file>