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Variable in Radicals: ___________ the 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the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Remainders 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Radicals - Variables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362200" y="304800"/>
          <a:ext cx="3467100" cy="1066800"/>
        </p:xfrm>
        <a:graphic>
          <a:graphicData uri="http://schemas.openxmlformats.org/presentationml/2006/ole">
            <p:oleObj spid="_x0000_s1026" name="Equation" r:id="rId3" imgW="82548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895600" y="228600"/>
          <a:ext cx="3124200" cy="1205832"/>
        </p:xfrm>
        <a:graphic>
          <a:graphicData uri="http://schemas.openxmlformats.org/presentationml/2006/ole">
            <p:oleObj spid="_x0000_s2050" name="Equation" r:id="rId3" imgW="723600" imgH="27936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</TotalTime>
  <Words>14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Simplify Radicals</vt:lpstr>
      <vt:lpstr>Simplify Radicals - Variables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2011-07-04T20:22:02Z</dcterms:modified>
</cp:coreProperties>
</file>