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Equations with Exponents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Rational Exponents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To multiply to one: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We clear a rational exponent by using a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_________________________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Recall: a</a:t>
            </a:r>
            <a:r>
              <a:rPr lang="en-US" baseline="30000" dirty="0" smtClean="0"/>
              <a:t>m/n</a:t>
            </a:r>
            <a:r>
              <a:rPr lang="en-US" dirty="0" smtClean="0"/>
              <a:t>=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Recall: Check answer if _________________, two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answers if _______________________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Equations with Exponents - Rational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886200" y="1219200"/>
          <a:ext cx="1219200" cy="890954"/>
        </p:xfrm>
        <a:graphic>
          <a:graphicData uri="http://schemas.openxmlformats.org/presentationml/2006/ole">
            <p:oleObj spid="_x0000_s1026" name="Equation" r:id="rId3" imgW="660240" imgH="482400" progId="Equation.3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(3x-6)</a:t>
            </a:r>
            <a:r>
              <a:rPr lang="en-US" baseline="30000" dirty="0" smtClean="0"/>
              <a:t>2/3</a:t>
            </a:r>
            <a:r>
              <a:rPr lang="en-US" dirty="0" smtClean="0"/>
              <a:t>=64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(5x+1)</a:t>
            </a:r>
            <a:r>
              <a:rPr lang="en-US" baseline="30000" dirty="0" smtClean="0"/>
              <a:t>5/4</a:t>
            </a:r>
            <a:r>
              <a:rPr lang="en-US" dirty="0" smtClean="0"/>
              <a:t>=32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</TotalTime>
  <Words>27</Words>
  <Application>Microsoft Office PowerPoint</Application>
  <PresentationFormat>On-screen Show (4:3)</PresentationFormat>
  <Paragraphs>12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Concourse</vt:lpstr>
      <vt:lpstr>Microsoft Equation 3.0</vt:lpstr>
      <vt:lpstr>Equations with Exponents</vt:lpstr>
      <vt:lpstr>Equations with Exponents - Rational</vt:lpstr>
      <vt:lpstr>(3x-6)2/3=64</vt:lpstr>
      <vt:lpstr>(5x+1)5/4=32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3</cp:revision>
  <dcterms:created xsi:type="dcterms:W3CDTF">2011-07-02T16:32:58Z</dcterms:created>
  <dcterms:modified xsi:type="dcterms:W3CDTF">2011-07-05T18:02:59Z</dcterms:modified>
</cp:coreProperties>
</file>