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Inverse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 the Inverse 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find an inverse function _____________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 and ___, then solve for 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(the _____ is the y!)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- Find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304800"/>
          <a:ext cx="5165558" cy="1066800"/>
        </p:xfrm>
        <a:graphic>
          <a:graphicData uri="http://schemas.openxmlformats.org/presentationml/2006/ole">
            <p:oleObj spid="_x0000_s1026" name="Equation" r:id="rId3" imgW="116820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0400" y="304800"/>
          <a:ext cx="2667000" cy="1102360"/>
        </p:xfrm>
        <a:graphic>
          <a:graphicData uri="http://schemas.openxmlformats.org/presentationml/2006/ole">
            <p:oleObj spid="_x0000_s2050" name="Equation" r:id="rId3" imgW="95220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1007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Inverse Functions</vt:lpstr>
      <vt:lpstr>Inverse - Find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2011-07-12T15:28:20Z</dcterms:modified>
</cp:coreProperties>
</file>