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OR: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Don’t forget to ________________ when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 by a _________________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represent two parts of a graph we use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Inequalities - OR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4x+7&lt;-5 OR -4x-8≤-20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8x+9&lt;4x-19 OR 2(6x-8)-2≤8x-50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30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Compound Inequalities</vt:lpstr>
      <vt:lpstr>Compound Inequalities - OR</vt:lpstr>
      <vt:lpstr>4x+7&lt;-5 OR -4x-8≤-20</vt:lpstr>
      <vt:lpstr>8x+9&lt;4x-19 OR 2(6x-8)-2≤8x-50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2011-07-02T16:38:46Z</dcterms:modified>
</cp:coreProperties>
</file>