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Exponential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Common Base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Exponential Functions: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Solving Exponential Functions: If the 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are equal, then the ______________ are equal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</a:t>
            </a:r>
            <a:r>
              <a:rPr lang="en-US" dirty="0" smtClean="0"/>
              <a:t>l exponent property: (a</a:t>
            </a:r>
            <a:r>
              <a:rPr lang="en-US" baseline="30000" dirty="0" smtClean="0"/>
              <a:t>m</a:t>
            </a:r>
            <a:r>
              <a:rPr lang="en-US" dirty="0" smtClean="0"/>
              <a:t>)</a:t>
            </a:r>
            <a:r>
              <a:rPr lang="en-US" baseline="30000" dirty="0" smtClean="0"/>
              <a:t>n</a:t>
            </a:r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Exponential Equations – Common Base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3x-6</a:t>
            </a:r>
            <a:r>
              <a:rPr lang="en-US" dirty="0" smtClean="0"/>
              <a:t>=7</a:t>
            </a:r>
            <a:r>
              <a:rPr lang="en-US" baseline="30000" dirty="0" smtClean="0"/>
              <a:t>5x+2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304800"/>
          <a:ext cx="1676400" cy="1069428"/>
        </p:xfrm>
        <a:graphic>
          <a:graphicData uri="http://schemas.openxmlformats.org/presentationml/2006/ole">
            <p:oleObj spid="_x0000_s1026" name="Equation" r:id="rId3" imgW="736560" imgH="4698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20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Exponential Equations</vt:lpstr>
      <vt:lpstr>Exponential Equations – Common Base</vt:lpstr>
      <vt:lpstr>73x-6=75x+2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2011-07-13T18:07:53Z</dcterms:modified>
</cp:coreProperties>
</file>