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Rational Exponents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Evaluate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evaluate a rational exponent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 Exponents - Evaluate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81</a:t>
            </a:r>
            <a:r>
              <a:rPr lang="en-US" baseline="30000" dirty="0" smtClean="0"/>
              <a:t>3/4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125</a:t>
            </a:r>
            <a:r>
              <a:rPr lang="en-US" baseline="30000" dirty="0" smtClean="0"/>
              <a:t>-4/3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14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Rational Exponents</vt:lpstr>
      <vt:lpstr>Rational Exponents - Evaluate</vt:lpstr>
      <vt:lpstr>813/4</vt:lpstr>
      <vt:lpstr>125-4/3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2011-07-04T20:36:57Z</dcterms:modified>
</cp:coreProperties>
</file>