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7/5/2011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Rational Equations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Factoring Denominator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To identify all the factors in the _____ we may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have to ______________ the __________________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Rational Equations - Factor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1752600" y="228600"/>
          <a:ext cx="5466735" cy="1219200"/>
        </p:xfrm>
        <a:graphic>
          <a:graphicData uri="http://schemas.openxmlformats.org/presentationml/2006/ole">
            <p:oleObj spid="_x0000_s1026" name="Equation" r:id="rId3" imgW="1765080" imgH="393480" progId="Equation.3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2514600" y="228600"/>
          <a:ext cx="4090219" cy="1219200"/>
        </p:xfrm>
        <a:graphic>
          <a:graphicData uri="http://schemas.openxmlformats.org/presentationml/2006/ole">
            <p:oleObj spid="_x0000_s2050" name="Equation" r:id="rId3" imgW="1320480" imgH="393480" progId="Equation.3">
              <p:embed/>
            </p:oleObj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</TotalTime>
  <Words>18</Words>
  <Application>Microsoft Office PowerPoint</Application>
  <PresentationFormat>On-screen Show (4:3)</PresentationFormat>
  <Paragraphs>4</Paragraphs>
  <Slides>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Concourse</vt:lpstr>
      <vt:lpstr>Microsoft Equation 3.0</vt:lpstr>
      <vt:lpstr>Rational Equations</vt:lpstr>
      <vt:lpstr>Rational Equations - Factor</vt:lpstr>
      <vt:lpstr>Slide 3</vt:lpstr>
      <vt:lpstr>Slide 4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tylerw</dc:creator>
  <cp:lastModifiedBy>tylerw</cp:lastModifiedBy>
  <cp:revision>4</cp:revision>
  <dcterms:created xsi:type="dcterms:W3CDTF">2011-07-02T16:32:58Z</dcterms:created>
  <dcterms:modified xsi:type="dcterms:W3CDTF">2011-07-05T19:43:42Z</dcterms:modified>
</cp:coreProperties>
</file>