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Interest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 Compounds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Compound Interest: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 compounds per year: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 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Compound Interest – N Compounds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038600" y="1828800"/>
          <a:ext cx="1905000" cy="965548"/>
        </p:xfrm>
        <a:graphic>
          <a:graphicData uri="http://schemas.openxmlformats.org/presentationml/2006/ole">
            <p:oleObj spid="_x0000_s1026" name="Equation" r:id="rId3" imgW="927000" imgH="4698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Autofit/>
          </a:bodyPr>
          <a:lstStyle/>
          <a:p>
            <a:r>
              <a:rPr lang="en-US" sz="3200" dirty="0" smtClean="0"/>
              <a:t>Suppose you invest $13000 in an account that pays 8% interest compounded monthly. How much would be in the account after 9 years?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Autofit/>
          </a:bodyPr>
          <a:lstStyle/>
          <a:p>
            <a:r>
              <a:rPr lang="en-US" sz="3200" dirty="0" smtClean="0"/>
              <a:t>You loan out $800 to your friend at 3% interest compounded quarterly. Your friend pays  you back after five years. What does he owe you?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84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Compound Interest </vt:lpstr>
      <vt:lpstr>Compound Interest – N Compounds</vt:lpstr>
      <vt:lpstr>Suppose you invest $13000 in an account that pays 8% interest compounded monthly. How much would be in the account after 9 years?</vt:lpstr>
      <vt:lpstr>You loan out $800 to your friend at 3% interest compounded quarterly. Your friend pays  you back after five years. What does he owe you?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2011-07-13T18:13:55Z</dcterms:modified>
</cp:coreProperties>
</file>