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Rationalize Denominators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 Square Root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Rationalize Denominators: No ____________ 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</a:t>
            </a:r>
            <a:r>
              <a:rPr lang="en-US" dirty="0" smtClean="0"/>
              <a:t>e ___________________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clear radicals: ____________ by extra needed factors in denominator (multiply by same on top!)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It may be helpful to ____________ first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(both ______________ and _______________)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Rationalize – Monomial Square Root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228600"/>
          <a:ext cx="1219200" cy="1187116"/>
        </p:xfrm>
        <a:graphic>
          <a:graphicData uri="http://schemas.openxmlformats.org/presentationml/2006/ole">
            <p:oleObj spid="_x0000_s1026" name="Equation" r:id="rId3" imgW="482400" imgH="469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228599"/>
          <a:ext cx="1295400" cy="1172029"/>
        </p:xfrm>
        <a:graphic>
          <a:graphicData uri="http://schemas.openxmlformats.org/presentationml/2006/ole">
            <p:oleObj spid="_x0000_s2050" name="Equation" r:id="rId3" imgW="533160" imgH="4824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16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Rationalize Denominators</vt:lpstr>
      <vt:lpstr>Rationalize – Monomial Square Root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6</cp:revision>
  <dcterms:created xsi:type="dcterms:W3CDTF">2011-07-02T16:32:58Z</dcterms:created>
  <dcterms:modified xsi:type="dcterms:W3CDTF">2011-07-04T20:54:50Z</dcterms:modified>
</cp:coreProperties>
</file>