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8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E2B23A5-917D-4B64-AD00-08CDD3CDF60B}" type="datetimeFigureOut">
              <a:rPr lang="en-US" smtClean="0"/>
              <a:pPr/>
              <a:t>7/5/2011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92968A8-56CA-460D-8847-B6AF7EC05E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2968A8-56CA-460D-8847-B6AF7EC05E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2968A8-56CA-460D-8847-B6AF7EC05E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2968A8-56CA-460D-8847-B6AF7EC05E9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92968A8-56CA-460D-8847-B6AF7EC05E9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92968A8-56CA-460D-8847-B6AF7EC05E9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92968A8-56CA-460D-8847-B6AF7EC05E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92968A8-56CA-460D-8847-B6AF7EC05E9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E2B23A5-917D-4B64-AD00-08CDD3CDF60B}" type="datetimeFigureOut">
              <a:rPr lang="en-US" smtClean="0"/>
              <a:pPr/>
              <a:t>7/5/2011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92968A8-56CA-460D-8847-B6AF7EC05E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E2B23A5-917D-4B64-AD00-08CDD3CDF60B}" type="datetimeFigureOut">
              <a:rPr lang="en-US" smtClean="0"/>
              <a:pPr/>
              <a:t>7/5/2011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92968A8-56CA-460D-8847-B6AF7EC05E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E2B23A5-917D-4B64-AD00-08CDD3CDF60B}" type="datetimeFigureOut">
              <a:rPr lang="en-US" smtClean="0"/>
              <a:pPr/>
              <a:t>7/5/2011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92968A8-56CA-460D-8847-B6AF7EC05E9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E2B23A5-917D-4B64-AD00-08CDD3CDF60B}" type="datetimeFigureOut">
              <a:rPr lang="en-US" smtClean="0"/>
              <a:pPr/>
              <a:t>7/5/2011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92968A8-56CA-460D-8847-B6AF7EC05E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reativecommons.org/licenses/by/2.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Distance/Revenue</a:t>
            </a:r>
            <a:endParaRPr lang="en-US" dirty="0"/>
          </a:p>
        </p:txBody>
      </p:sp>
      <p:sp>
        <p:nvSpPr>
          <p:cNvPr id="3" name="Subtitle 2"/>
          <p:cNvSpPr>
            <a:spLocks noGrp="1"/>
          </p:cNvSpPr>
          <p:nvPr>
            <p:ph type="subTitle" idx="1"/>
          </p:nvPr>
        </p:nvSpPr>
        <p:spPr/>
        <p:txBody>
          <a:bodyPr/>
          <a:lstStyle/>
          <a:p>
            <a:r>
              <a:rPr lang="en-US" dirty="0" smtClean="0"/>
              <a:t>Streams and Wind</a:t>
            </a:r>
            <a:endParaRPr lang="en-US" dirty="0"/>
          </a:p>
        </p:txBody>
      </p:sp>
      <p:pic>
        <p:nvPicPr>
          <p:cNvPr id="4" name="Picture 2" descr="Creative Commons License">
            <a:hlinkClick r:id="rId2"/>
          </p:cNvPr>
          <p:cNvPicPr>
            <a:picLocks noChangeAspect="1" noChangeArrowheads="1"/>
          </p:cNvPicPr>
          <p:nvPr/>
        </p:nvPicPr>
        <p:blipFill>
          <a:blip r:embed="rId3" cstate="print"/>
          <a:srcRect/>
          <a:stretch>
            <a:fillRect/>
          </a:stretch>
        </p:blipFill>
        <p:spPr bwMode="auto">
          <a:xfrm>
            <a:off x="228600" y="228600"/>
            <a:ext cx="1297858" cy="457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Downwind/stream:</a:t>
            </a:r>
          </a:p>
          <a:p>
            <a:pPr>
              <a:buNone/>
            </a:pPr>
            <a:endParaRPr lang="en-US" dirty="0" smtClean="0"/>
          </a:p>
          <a:p>
            <a:pPr>
              <a:buNone/>
            </a:pPr>
            <a:r>
              <a:rPr lang="en-US" dirty="0" smtClean="0"/>
              <a:t>Upwind/stream:</a:t>
            </a:r>
            <a:endParaRPr lang="en-US" dirty="0"/>
          </a:p>
        </p:txBody>
      </p:sp>
      <p:sp>
        <p:nvSpPr>
          <p:cNvPr id="3" name="Title 2"/>
          <p:cNvSpPr>
            <a:spLocks noGrp="1"/>
          </p:cNvSpPr>
          <p:nvPr>
            <p:ph type="title"/>
          </p:nvPr>
        </p:nvSpPr>
        <p:spPr/>
        <p:txBody>
          <a:bodyPr>
            <a:normAutofit fontScale="90000"/>
          </a:bodyPr>
          <a:lstStyle/>
          <a:p>
            <a:r>
              <a:rPr lang="en-US" dirty="0" smtClean="0"/>
              <a:t>Distance/Revenue – Streams/Wind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630362"/>
          </a:xfrm>
        </p:spPr>
        <p:txBody>
          <a:bodyPr>
            <a:noAutofit/>
          </a:bodyPr>
          <a:lstStyle/>
          <a:p>
            <a:r>
              <a:rPr lang="en-US" sz="2800" dirty="0" smtClean="0"/>
              <a:t>Zoe rows a boat downstream for 80 miles. The return trip upstream took 12 hours longer. If the current flows at 3 mph, how fast does Zoe row in still water?</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087562"/>
          </a:xfrm>
        </p:spPr>
        <p:txBody>
          <a:bodyPr>
            <a:noAutofit/>
          </a:bodyPr>
          <a:lstStyle/>
          <a:p>
            <a:r>
              <a:rPr lang="en-US" sz="2800" dirty="0" smtClean="0"/>
              <a:t>Darius flies a plane against a headwind for 5084 miles. The return trip with the wind took 20 hours less time. If the wind speed is 10 mph, how fast does Darius fly the plane when there is no wind?</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TotalTime>
  <Words>90</Words>
  <Application>Microsoft Office PowerPoint</Application>
  <PresentationFormat>On-screen Show (4:3)</PresentationFormat>
  <Paragraphs>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Distance/Revenue</vt:lpstr>
      <vt:lpstr>Distance/Revenue – Streams/Wind</vt:lpstr>
      <vt:lpstr>Zoe rows a boat downstream for 80 miles. The return trip upstream took 12 hours longer. If the current flows at 3 mph, how fast does Zoe row in still water?</vt:lpstr>
      <vt:lpstr>Slide 4</vt:lpstr>
      <vt:lpstr>Darius flies a plane against a headwind for 5084 miles. The return trip with the wind took 20 hours less time. If the wind speed is 10 mph, how fast does Darius fly the plane when there is no wind?</vt:lpstr>
      <vt:lpstr>Slide 6</vt:lpstr>
    </vt:vector>
  </TitlesOfParts>
  <Company>Big Bend Community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tylerw</dc:creator>
  <cp:lastModifiedBy>tylerw</cp:lastModifiedBy>
  <cp:revision>3</cp:revision>
  <dcterms:created xsi:type="dcterms:W3CDTF">2011-07-02T16:32:58Z</dcterms:created>
  <dcterms:modified xsi:type="dcterms:W3CDTF">2011-07-05T20:05:20Z</dcterms:modified>
</cp:coreProperties>
</file>