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Definition and Vertical Line Test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Function: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If it is a function we often write ____ which is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read ___________________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 graph is a function if it passes the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______________________, or each ___ has at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most one 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- Definition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it a function?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64062" t="37500" r="26563" b="40625"/>
          <a:stretch>
            <a:fillRect/>
          </a:stretch>
        </p:blipFill>
        <p:spPr bwMode="auto">
          <a:xfrm>
            <a:off x="2438400" y="1371600"/>
            <a:ext cx="4953000" cy="46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it a function?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76875" t="37500" r="14375" b="40625"/>
          <a:stretch>
            <a:fillRect/>
          </a:stretch>
        </p:blipFill>
        <p:spPr bwMode="auto">
          <a:xfrm>
            <a:off x="2133600" y="1295400"/>
            <a:ext cx="5029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</TotalTime>
  <Words>32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Functions</vt:lpstr>
      <vt:lpstr>Functions - Definition</vt:lpstr>
      <vt:lpstr>Is it a function?</vt:lpstr>
      <vt:lpstr>Is it a function?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2011-07-11T22:01:54Z</dcterms:modified>
</cp:coreProperties>
</file>