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Inverse 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Graph the Inverse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Inverse functions _____________ the ___ and 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Identify key _________ and _______ the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 - Graph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 the </a:t>
            </a:r>
            <a:r>
              <a:rPr lang="en-US" dirty="0" smtClean="0"/>
              <a:t>Inverse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62813" t="36719" r="28437" b="47656"/>
          <a:stretch>
            <a:fillRect/>
          </a:stretch>
        </p:blipFill>
        <p:spPr bwMode="auto">
          <a:xfrm>
            <a:off x="762000" y="1371600"/>
            <a:ext cx="4800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Picture 10"/>
          <p:cNvGraphicFramePr>
            <a:graphicFrameLocks noChangeAspect="1"/>
          </p:cNvGraphicFramePr>
          <p:nvPr/>
        </p:nvGraphicFramePr>
        <p:xfrm>
          <a:off x="5257800" y="1295400"/>
          <a:ext cx="3371850" cy="3493237"/>
        </p:xfrm>
        <a:graphic>
          <a:graphicData uri="http://schemas.openxmlformats.org/presentationml/2006/ole">
            <p:oleObj spid="_x0000_s2050" name="Microsoft Drawing" r:id="rId4" imgW="1863720" imgH="1863720" progId="MSDraw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 the </a:t>
            </a:r>
            <a:r>
              <a:rPr lang="en-US" dirty="0" smtClean="0"/>
              <a:t>Inverse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75313" t="36719" r="16250" b="47656"/>
          <a:stretch>
            <a:fillRect/>
          </a:stretch>
        </p:blipFill>
        <p:spPr bwMode="auto">
          <a:xfrm>
            <a:off x="533400" y="1295400"/>
            <a:ext cx="5029200" cy="3725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7" name="Picture 10"/>
          <p:cNvGraphicFramePr>
            <a:graphicFrameLocks noChangeAspect="1"/>
          </p:cNvGraphicFramePr>
          <p:nvPr/>
        </p:nvGraphicFramePr>
        <p:xfrm>
          <a:off x="4876800" y="1295400"/>
          <a:ext cx="3371850" cy="3492500"/>
        </p:xfrm>
        <a:graphic>
          <a:graphicData uri="http://schemas.openxmlformats.org/presentationml/2006/ole">
            <p:oleObj spid="_x0000_s1027" name="Microsoft Drawing" r:id="rId4" imgW="1863720" imgH="1863720" progId="MSDraw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</TotalTime>
  <Words>27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Drawing</vt:lpstr>
      <vt:lpstr>Inverse Functions</vt:lpstr>
      <vt:lpstr>Inverse - Graph</vt:lpstr>
      <vt:lpstr>Graph the Inverse</vt:lpstr>
      <vt:lpstr>Graph the Inverse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2011-07-11T22:45:23Z</dcterms:modified>
</cp:coreProperties>
</file>