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Systems of Equations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Substitute Expression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Just as we can replace a variable with a number, we can also replace it with an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Whenever we substitute it is important to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remember _________________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Systems of Equations – Substitute Expression</a:t>
            </a:r>
            <a:endParaRPr lang="en-US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y</a:t>
            </a:r>
            <a:r>
              <a:rPr lang="en-US" dirty="0" smtClean="0"/>
              <a:t>=5x-3</a:t>
            </a:r>
            <a:br>
              <a:rPr lang="en-US" dirty="0" smtClean="0"/>
            </a:br>
            <a:r>
              <a:rPr lang="en-US" dirty="0" smtClean="0"/>
              <a:t>-x-5y=-11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2x-6y=-24</a:t>
            </a:r>
            <a:br>
              <a:rPr lang="en-US" dirty="0" smtClean="0"/>
            </a:br>
            <a:r>
              <a:rPr lang="en-US" dirty="0" smtClean="0"/>
              <a:t>x=5y-22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33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Systems of Equations</vt:lpstr>
      <vt:lpstr>Systems of Equations – Substitute Expression</vt:lpstr>
      <vt:lpstr>y=5x-3 -x-5y=-11</vt:lpstr>
      <vt:lpstr>2x-6y=-24 x=5y-22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2011-07-02T16:48:45Z</dcterms:modified>
</cp:coreProperties>
</file>