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Extraneous Solutions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Because we are working with fractions, the 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cannot be 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Rational Equations - Extraneous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09800" y="304800"/>
          <a:ext cx="4748981" cy="1066800"/>
        </p:xfrm>
        <a:graphic>
          <a:graphicData uri="http://schemas.openxmlformats.org/presentationml/2006/ole">
            <p:oleObj spid="_x0000_s1026" name="Equation" r:id="rId3" imgW="17524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57400" y="228600"/>
          <a:ext cx="4719484" cy="1143000"/>
        </p:xfrm>
        <a:graphic>
          <a:graphicData uri="http://schemas.openxmlformats.org/presentationml/2006/ole">
            <p:oleObj spid="_x0000_s2050" name="Equation" r:id="rId3" imgW="162540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17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Rational Equations</vt:lpstr>
      <vt:lpstr>Rational Equations - Extraneous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2011-07-05T20:10:47Z</dcterms:modified>
</cp:coreProperties>
</file>