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Solving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solve a logarithmic equation: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Logs - Solving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log</a:t>
            </a:r>
            <a:r>
              <a:rPr lang="en-US" baseline="-25000" dirty="0" smtClean="0"/>
              <a:t>x</a:t>
            </a:r>
            <a:r>
              <a:rPr lang="en-US" dirty="0" smtClean="0"/>
              <a:t>8=3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log</a:t>
            </a:r>
            <a:r>
              <a:rPr lang="en-US" baseline="-25000" dirty="0" smtClean="0"/>
              <a:t>5</a:t>
            </a:r>
            <a:r>
              <a:rPr lang="en-US" dirty="0" smtClean="0"/>
              <a:t>(2x-6)=2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Logs</vt:lpstr>
      <vt:lpstr>Logs - Solving</vt:lpstr>
      <vt:lpstr>logx8=3</vt:lpstr>
      <vt:lpstr>log5(2x-6)=2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2011-07-13T18:24:35Z</dcterms:modified>
</cp:coreProperties>
</file>