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Complete the Square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 c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+2ab+b</a:t>
            </a:r>
            <a:r>
              <a:rPr lang="en-US" baseline="30000" dirty="0" smtClean="0"/>
              <a:t>2</a:t>
            </a:r>
            <a:r>
              <a:rPr lang="en-US" dirty="0" smtClean="0"/>
              <a:t> is easily factored to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make x</a:t>
            </a:r>
            <a:r>
              <a:rPr lang="en-US" baseline="30000" dirty="0" smtClean="0"/>
              <a:t>2</a:t>
            </a:r>
            <a:r>
              <a:rPr lang="en-US" dirty="0" smtClean="0"/>
              <a:t>+bx+c a perfect square, c=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 Square – Find c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c and factor to the perfect square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1219200"/>
          <a:ext cx="2362200" cy="640597"/>
        </p:xfrm>
        <a:graphic>
          <a:graphicData uri="http://schemas.openxmlformats.org/presentationml/2006/ole">
            <p:oleObj spid="_x0000_s1026" name="Equation" r:id="rId3" imgW="74916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c and factor to the perfect square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00413" y="1219200"/>
          <a:ext cx="2162175" cy="641350"/>
        </p:xfrm>
        <a:graphic>
          <a:graphicData uri="http://schemas.openxmlformats.org/presentationml/2006/ole">
            <p:oleObj spid="_x0000_s2050" name="Equation" r:id="rId3" imgW="6858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c and factor to the perfect square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1066800"/>
          <a:ext cx="2322513" cy="1243012"/>
        </p:xfrm>
        <a:graphic>
          <a:graphicData uri="http://schemas.openxmlformats.org/presentationml/2006/ole">
            <p:oleObj spid="_x0000_s3074" name="Equation" r:id="rId3" imgW="736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Find c and factor to the perfect square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19450" y="1119188"/>
          <a:ext cx="2322513" cy="1243012"/>
        </p:xfrm>
        <a:graphic>
          <a:graphicData uri="http://schemas.openxmlformats.org/presentationml/2006/ole">
            <p:oleObj spid="_x0000_s4098" name="Equation" r:id="rId3" imgW="7365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58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Concourse</vt:lpstr>
      <vt:lpstr>Microsoft Equation 3.0</vt:lpstr>
      <vt:lpstr>Complete the Square</vt:lpstr>
      <vt:lpstr>Complete the Square – Find c</vt:lpstr>
      <vt:lpstr>Find c and factor to the perfect square</vt:lpstr>
      <vt:lpstr>Find c and factor to the perfect square</vt:lpstr>
      <vt:lpstr>Find c and factor to the perfect square</vt:lpstr>
      <vt:lpstr>Find c and factor to the perfect square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2011-07-05T18:22:42Z</dcterms:modified>
</cp:coreProperties>
</file>