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Mixture Problems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Unknown Starting Amount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With two variables the equations will come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from the _______ and _______ columns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Mixture – Unknown Starting Amount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63762"/>
          </a:xfrm>
        </p:spPr>
        <p:txBody>
          <a:bodyPr>
            <a:noAutofit/>
          </a:bodyPr>
          <a:lstStyle/>
          <a:p>
            <a:r>
              <a:rPr lang="en-US" sz="3200" dirty="0" smtClean="0"/>
              <a:t>A chemist needs to create 100 </a:t>
            </a:r>
            <a:r>
              <a:rPr lang="en-US" sz="3200" dirty="0" err="1" smtClean="0"/>
              <a:t>mL</a:t>
            </a:r>
            <a:r>
              <a:rPr lang="en-US" sz="3200" dirty="0" smtClean="0"/>
              <a:t> of a 38% acid solution. On hand she has a 20% acid solution and a 50% acid solution. How many </a:t>
            </a:r>
            <a:r>
              <a:rPr lang="en-US" sz="3200" dirty="0" err="1" smtClean="0"/>
              <a:t>mL</a:t>
            </a:r>
            <a:r>
              <a:rPr lang="en-US" sz="3200" dirty="0" smtClean="0"/>
              <a:t> of each solution should she use?</a:t>
            </a:r>
            <a:endParaRPr lang="en-US" sz="3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697162"/>
          </a:xfrm>
        </p:spPr>
        <p:txBody>
          <a:bodyPr>
            <a:noAutofit/>
          </a:bodyPr>
          <a:lstStyle/>
          <a:p>
            <a:r>
              <a:rPr lang="en-US" sz="2800" dirty="0" smtClean="0"/>
              <a:t>A coffee distributor needs to mix a coffee blend that normally sells for $8.90 per pound with another coffee blend that normally sells for $11.30 per pound. If the distributor wishes to create 70 pounds of coffee that can sell for $11.16 per pound, how many pounds of each kind of coffee should they mix?</a:t>
            </a:r>
            <a:endParaRPr lang="en-US" sz="28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</TotalTime>
  <Words>118</Words>
  <Application>Microsoft Office PowerPoint</Application>
  <PresentationFormat>On-screen Show (4:3)</PresentationFormat>
  <Paragraphs>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Mixture Problems</vt:lpstr>
      <vt:lpstr>Mixture – Unknown Starting Amount</vt:lpstr>
      <vt:lpstr>A chemist needs to create 100 mL of a 38% acid solution. On hand she has a 20% acid solution and a 50% acid solution. How many mL of each solution should she use?</vt:lpstr>
      <vt:lpstr>A coffee distributor needs to mix a coffee blend that normally sells for $8.90 per pound with another coffee blend that normally sells for $11.30 per pound. If the distributor wishes to create 70 pounds of coffee that can sell for $11.16 per pound, how many pounds of each kind of coffee should they mix?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3</cp:revision>
  <dcterms:created xsi:type="dcterms:W3CDTF">2011-07-02T16:32:58Z</dcterms:created>
  <dcterms:modified xsi:type="dcterms:W3CDTF">2011-07-02T17:22:03Z</dcterms:modified>
</cp:coreProperties>
</file>