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Solving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solve we first set up a __________________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__________ it!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Absolute Value Inequalities - Solving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|3x-5|&gt;8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|2x-7|≤3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 Inequalities</vt:lpstr>
      <vt:lpstr>Absolute Value Inequalities - Solving</vt:lpstr>
      <vt:lpstr>|3x-5|&gt;8</vt:lpstr>
      <vt:lpstr>|2x-7|≤3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2011-07-02T16:43:09Z</dcterms:modified>
</cp:coreProperties>
</file>