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E2B23A5-917D-4B64-AD00-08CDD3CDF60B}" type="datetimeFigureOut">
              <a:rPr lang="en-US" smtClean="0"/>
              <a:pPr/>
              <a:t>7/2/2011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92968A8-56CA-460D-8847-B6AF7EC05E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/2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Value/Interest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Value with 1 Variable</a:t>
            </a:r>
            <a:endParaRPr lang="en-US" dirty="0"/>
          </a:p>
        </p:txBody>
      </p:sp>
      <p:pic>
        <p:nvPicPr>
          <p:cNvPr id="4" name="Picture 2" descr="Creative Commons Licens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297858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Value table: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equation always comes from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___________________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Value/Interest – Value w/ 1 variable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Brian has twice as many dimes as quarters. If the value of the coins is $4.95, how many of each does he have?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A child has three more </a:t>
            </a:r>
            <a:r>
              <a:rPr lang="en-US" sz="3200" dirty="0" err="1" smtClean="0"/>
              <a:t>nickles</a:t>
            </a:r>
            <a:r>
              <a:rPr lang="en-US" sz="3200" dirty="0" smtClean="0"/>
              <a:t> than dimes in her piggy-bank. If she has $1.95 in the bank, how many of each does she have?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78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Value/Interest Problems</vt:lpstr>
      <vt:lpstr>Value/Interest – Value w/ 1 variable</vt:lpstr>
      <vt:lpstr>Brian has twice as many dimes as quarters. If the value of the coins is $4.95, how many of each does he have?</vt:lpstr>
      <vt:lpstr>A child has three more nickles than dimes in her piggy-bank. If she has $1.95 in the bank, how many of each does she have?</vt:lpstr>
    </vt:vector>
  </TitlesOfParts>
  <Company>Big Bend Community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tylerw</dc:creator>
  <cp:lastModifiedBy>tylerw</cp:lastModifiedBy>
  <cp:revision>8</cp:revision>
  <dcterms:created xsi:type="dcterms:W3CDTF">2011-07-02T16:32:58Z</dcterms:created>
  <dcterms:modified xsi:type="dcterms:W3CDTF">2011-07-02T17:47:20Z</dcterms:modified>
</cp:coreProperties>
</file>