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Special Cases with Addition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 variables subtract out to zero then it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means either there is _______________ or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Systems of Equations – Special Cases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2x-4y=16</a:t>
            </a:r>
            <a:br>
              <a:rPr lang="en-US" dirty="0" smtClean="0"/>
            </a:br>
            <a:r>
              <a:rPr lang="en-US" dirty="0" smtClean="0"/>
              <a:t>3x-6y=20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</a:t>
            </a:r>
            <a:r>
              <a:rPr lang="en-US" smtClean="0"/>
              <a:t>10x+4y</a:t>
            </a:r>
            <a:r>
              <a:rPr lang="en-US" smtClean="0"/>
              <a:t>=-6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25x-10y=15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– Special Cases</vt:lpstr>
      <vt:lpstr>2x-4y=16 3x-6y=20</vt:lpstr>
      <vt:lpstr>-10x+4y=-6 25x-10y=15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2011-07-02T20:21:55Z</dcterms:modified>
</cp:coreProperties>
</file>