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Absolute Value: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Consider: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|x|&lt;2                             |x|&gt;2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Absolute Value Inequalities - Simple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|x|≥8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|x|≤5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33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Absolute Value Inequalities</vt:lpstr>
      <vt:lpstr>Absolute Value Inequalities - Simple</vt:lpstr>
      <vt:lpstr>|x|≥8</vt:lpstr>
      <vt:lpstr>|x|≤5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2011-07-02T16:41:58Z</dcterms:modified>
</cp:coreProperties>
</file>