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Rationalize Denominators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Monomial Higher Root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 the 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clear radicals _____________ by extra needed factors in denominator (multiply by same on top!)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Hint: ___________ numbers!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Rationalize – Monomial Higher Root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228600"/>
          <a:ext cx="914400" cy="1195754"/>
        </p:xfrm>
        <a:graphic>
          <a:graphicData uri="http://schemas.openxmlformats.org/presentationml/2006/ole">
            <p:oleObj spid="_x0000_s1026" name="Equation" r:id="rId3" imgW="33012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304800"/>
          <a:ext cx="1219200" cy="1153297"/>
        </p:xfrm>
        <a:graphic>
          <a:graphicData uri="http://schemas.openxmlformats.org/presentationml/2006/ole">
            <p:oleObj spid="_x0000_s2050" name="Equation" r:id="rId3" imgW="469800" imgH="44424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</TotalTime>
  <Words>35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Rationalize Denominators</vt:lpstr>
      <vt:lpstr>Rationalize – Monomial Higher Root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2011-07-04T20:54:49Z</dcterms:modified>
</cp:coreProperties>
</file>