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Slide 1</vt:lpstr>
      <vt:lpstr>Slide 2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1</cp:revision>
  <dcterms:created xsi:type="dcterms:W3CDTF">2011-07-02T16:32:58Z</dcterms:created>
  <dcterms:modified xsi:type="dcterms:W3CDTF">2011-07-02T16:33:53Z</dcterms:modified>
</cp:coreProperties>
</file>