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there is no lone variable, it may be better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method works by adding the 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________ sides of the equations together!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Systems of Equations - Addition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-8x-3y=-12</a:t>
            </a:r>
            <a:br>
              <a:rPr lang="en-US" dirty="0" smtClean="0"/>
            </a:br>
            <a:r>
              <a:rPr lang="en-US" dirty="0" smtClean="0"/>
              <a:t>2x+3y=-6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-5x+9y=29</a:t>
            </a:r>
            <a:br>
              <a:rPr lang="en-US" dirty="0" smtClean="0"/>
            </a:br>
            <a:r>
              <a:rPr lang="en-US" dirty="0" smtClean="0"/>
              <a:t>5x-6y=-11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- Addition</vt:lpstr>
      <vt:lpstr>-8x-3y=-12 2x+3y=-6</vt:lpstr>
      <vt:lpstr>-5x+9y=29 5x-6y=-11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2011-07-02T16:53:37Z</dcterms:modified>
</cp:coreProperties>
</file>