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Simultaneous Products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Simultaneous Product: ___ equations with ___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variables that are ____________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solve: _______ both by the same __________.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Then 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Simultaneous Products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xy</a:t>
            </a:r>
            <a:r>
              <a:rPr lang="en-US" dirty="0" smtClean="0"/>
              <a:t>=72</a:t>
            </a:r>
            <a:br>
              <a:rPr lang="en-US" dirty="0" smtClean="0"/>
            </a:br>
            <a:r>
              <a:rPr lang="en-US" dirty="0" smtClean="0"/>
              <a:t>(x-5)(y+2)=56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12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Simultaneous Products</vt:lpstr>
      <vt:lpstr>Simultaneous Products</vt:lpstr>
      <vt:lpstr>xy=72 (x-5)(y+2)=56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2011-07-05T19:54:49Z</dcterms:modified>
</cp:coreProperties>
</file>