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 Formula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the Formula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ax</a:t>
            </a:r>
            <a:r>
              <a:rPr lang="en-US" baseline="30000" dirty="0" smtClean="0"/>
              <a:t>2</a:t>
            </a:r>
            <a:r>
              <a:rPr lang="en-US" dirty="0" smtClean="0"/>
              <a:t>+bx+c=0 then x=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Formula - Using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6x</a:t>
            </a:r>
            <a:r>
              <a:rPr lang="en-US" baseline="30000" dirty="0" smtClean="0"/>
              <a:t>2</a:t>
            </a:r>
            <a:r>
              <a:rPr lang="en-US" dirty="0" smtClean="0"/>
              <a:t>+7x-3=0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5x</a:t>
            </a:r>
            <a:r>
              <a:rPr lang="en-US" baseline="30000" dirty="0" smtClean="0"/>
              <a:t>2</a:t>
            </a:r>
            <a:r>
              <a:rPr lang="en-US" dirty="0" smtClean="0"/>
              <a:t>-x+2=0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Quadratic Formula</vt:lpstr>
      <vt:lpstr>Quadratic Formula - Using</vt:lpstr>
      <vt:lpstr>6x2+7x-3=0</vt:lpstr>
      <vt:lpstr>5x2-x+2=0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2011-07-05T18:11:31Z</dcterms:modified>
</cp:coreProperties>
</file>