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Quadratic Formula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b=0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If a term is missing, we use _____ in the quadratic formula.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Quadratic Formula – b=0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7x</a:t>
            </a:r>
            <a:r>
              <a:rPr lang="en-US" baseline="30000" dirty="0" smtClean="0"/>
              <a:t>2</a:t>
            </a:r>
            <a:r>
              <a:rPr lang="en-US" dirty="0" smtClean="0"/>
              <a:t>-49=0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3x</a:t>
            </a:r>
            <a:r>
              <a:rPr lang="en-US" baseline="30000" dirty="0" smtClean="0"/>
              <a:t>2</a:t>
            </a:r>
            <a:r>
              <a:rPr lang="en-US" dirty="0" smtClean="0"/>
              <a:t>+54=0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</TotalTime>
  <Words>23</Words>
  <Application>Microsoft Office PowerPoint</Application>
  <PresentationFormat>On-screen Show (4:3)</PresentationFormat>
  <Paragraphs>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Quadratic Formula</vt:lpstr>
      <vt:lpstr>Quadratic Formula – b=0</vt:lpstr>
      <vt:lpstr>7x2-49=0</vt:lpstr>
      <vt:lpstr>3x2+54=0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3</cp:revision>
  <dcterms:created xsi:type="dcterms:W3CDTF">2011-07-02T16:32:58Z</dcterms:created>
  <dcterms:modified xsi:type="dcterms:W3CDTF">2011-07-05T18:13:57Z</dcterms:modified>
</cp:coreProperties>
</file>