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Rationalize Denominators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Quotient Rule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Quotient Rule: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Often it is helpful to reduce the _________ first,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 reduce the 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Rationalize – Quotient Rule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62400" y="228600"/>
          <a:ext cx="1066800" cy="1200150"/>
        </p:xfrm>
        <a:graphic>
          <a:graphicData uri="http://schemas.openxmlformats.org/presentationml/2006/ole">
            <p:oleObj spid="_x0000_s1027" name="Equation" r:id="rId3" imgW="40608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52800" y="304800"/>
          <a:ext cx="1752600" cy="1189264"/>
        </p:xfrm>
        <a:graphic>
          <a:graphicData uri="http://schemas.openxmlformats.org/presentationml/2006/ole">
            <p:oleObj spid="_x0000_s2050" name="Equation" r:id="rId3" imgW="711000" imgH="4824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</TotalTime>
  <Words>21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Rationalize Denominators</vt:lpstr>
      <vt:lpstr>Rationalize – Quotient Rule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7</cp:revision>
  <dcterms:created xsi:type="dcterms:W3CDTF">2011-07-02T16:32:58Z</dcterms:created>
  <dcterms:modified xsi:type="dcterms:W3CDTF">2011-07-04T20:54:52Z</dcterms:modified>
</cp:coreProperties>
</file>