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Distance/Revenue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Distance Problems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Distance Table: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solve: Divide by 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Distance/Revenue - Distance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man rode his bike to a park 60 miles away. On the return trip he went 2 mph slower which made the trip take 1 hour longer. How fast did he ride to the park?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After driving through a construction zone for 45 miles, a woman realized that if she had driven just 6 mph faster she would have arrived 2 hours sooner. How fast did she drive?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90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Distance/Revenue</vt:lpstr>
      <vt:lpstr>Distance/Revenue - Distance</vt:lpstr>
      <vt:lpstr>A man rode his bike to a park 60 miles away. On the return trip he went 2 mph slower which made the trip take 1 hour longer. How fast did he ride to the park?</vt:lpstr>
      <vt:lpstr>Slide 4</vt:lpstr>
      <vt:lpstr>After driving through a construction zone for 45 miles, a woman realized that if she had driven just 6 mph faster she would have arrived 2 hours sooner. How fast did she drive?</vt:lpstr>
      <vt:lpstr>Slide 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2011-07-05T20:03:12Z</dcterms:modified>
</cp:coreProperties>
</file>