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Complete the Square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Irrational and Complex Solutions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we can’t simplify the ________ we _________ what we can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Complete the Square – Irrational/Complex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2x</a:t>
            </a:r>
            <a:r>
              <a:rPr lang="en-US" baseline="30000" dirty="0" smtClean="0"/>
              <a:t>2</a:t>
            </a:r>
            <a:r>
              <a:rPr lang="en-US" dirty="0" smtClean="0"/>
              <a:t>-8x-3=0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5x</a:t>
            </a:r>
            <a:r>
              <a:rPr lang="en-US" baseline="30000" smtClean="0"/>
              <a:t>2</a:t>
            </a:r>
            <a:r>
              <a:rPr lang="en-US" smtClean="0"/>
              <a:t>-3x+2=0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25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Complete the Square</vt:lpstr>
      <vt:lpstr>Complete the Square – Irrational/Complex</vt:lpstr>
      <vt:lpstr>2x2-8x-3=0</vt:lpstr>
      <vt:lpstr>5x2-3x+2=0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2011-07-05T18:09:05Z</dcterms:modified>
</cp:coreProperties>
</file>