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Equations with Exponents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Isolate </a:t>
            </a:r>
            <a:r>
              <a:rPr lang="en-US" dirty="0" err="1" smtClean="0"/>
              <a:t>Exponet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Before we can clear an exponent it must first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be 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Equations with Exponents - Isolate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4-2(2x+1)</a:t>
            </a:r>
            <a:r>
              <a:rPr lang="en-US" baseline="30000" dirty="0" smtClean="0"/>
              <a:t>2</a:t>
            </a:r>
            <a:r>
              <a:rPr lang="en-US" dirty="0" smtClean="0"/>
              <a:t>=-46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5(3x-2)</a:t>
            </a:r>
            <a:r>
              <a:rPr lang="en-US" baseline="30000" dirty="0" smtClean="0"/>
              <a:t>2</a:t>
            </a:r>
            <a:r>
              <a:rPr lang="en-US" dirty="0" smtClean="0"/>
              <a:t>+6=46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23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Equations with Exponents</vt:lpstr>
      <vt:lpstr>Equations with Exponents - Isolate</vt:lpstr>
      <vt:lpstr>4-2(2x+1)2=-46</vt:lpstr>
      <vt:lpstr>5(3x-2)2+6=46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2011-07-05T17:58:19Z</dcterms:modified>
</cp:coreProperties>
</file>