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Value/Interest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Interest with 2 Variables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With two variables the equations will come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from the _________ and ________ column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Value/Interest – Interest w/ 2 variables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Autofit/>
          </a:bodyPr>
          <a:lstStyle/>
          <a:p>
            <a:r>
              <a:rPr lang="en-US" sz="3200" dirty="0" smtClean="0"/>
              <a:t>A woman invests $4600 in two different accounts. The first paid 13%, the second paid 12% interest. At the end of the first year she had earned $586 in interest. How much was in each account?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44762"/>
          </a:xfrm>
        </p:spPr>
        <p:txBody>
          <a:bodyPr>
            <a:noAutofit/>
          </a:bodyPr>
          <a:lstStyle/>
          <a:p>
            <a:r>
              <a:rPr lang="en-US" sz="3200" dirty="0" smtClean="0"/>
              <a:t>A bank loaned out $4900 to two different companies. The first loan had a 4% interest rate; the second had a 13% interest rate. At the end of the first year the loans had accrued $421 in interest. How much was loaned at each rate?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118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Value/Interest Problems</vt:lpstr>
      <vt:lpstr>Value/Interest – Interest w/ 2 variables</vt:lpstr>
      <vt:lpstr>A woman invests $4600 in two different accounts. The first paid 13%, the second paid 12% interest. At the end of the first year she had earned $586 in interest. How much was in each account?</vt:lpstr>
      <vt:lpstr>A bank loaned out $4900 to two different companies. The first loan had a 4% interest rate; the second had a 13% interest rate. At the end of the first year the loans had accrued $421 in interest. How much was loaned at each rate?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2011-07-02T17:15:31Z</dcterms:modified>
</cp:coreProperties>
</file>