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Add/Subtract/Multiply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Adding Like Radicals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Simplify: 2x-5y+3x+2y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Simplify: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When adding and subtracting radicals we can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+/-/* - Adding Like Radicals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133600" y="2819400"/>
          <a:ext cx="2997198" cy="457200"/>
        </p:xfrm>
        <a:graphic>
          <a:graphicData uri="http://schemas.openxmlformats.org/presentationml/2006/ole">
            <p:oleObj spid="_x0000_s1026" name="Equation" r:id="rId3" imgW="149832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09600" y="304800"/>
          <a:ext cx="7704667" cy="1066800"/>
        </p:xfrm>
        <a:graphic>
          <a:graphicData uri="http://schemas.openxmlformats.org/presentationml/2006/ole">
            <p:oleObj spid="_x0000_s2050" name="Equation" r:id="rId3" imgW="165096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066800" y="304800"/>
          <a:ext cx="7048500" cy="1143000"/>
        </p:xfrm>
        <a:graphic>
          <a:graphicData uri="http://schemas.openxmlformats.org/presentationml/2006/ole">
            <p:oleObj spid="_x0000_s3074" name="Equation" r:id="rId3" imgW="14094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</TotalTime>
  <Words>21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Concourse</vt:lpstr>
      <vt:lpstr>Microsoft Equation 3.0</vt:lpstr>
      <vt:lpstr>Add/Subtract/Multiply</vt:lpstr>
      <vt:lpstr>+/-/* - Adding Like Radicals</vt:lpstr>
      <vt:lpstr>Slide 3</vt:lpstr>
      <vt:lpstr>Slide 4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4</cp:revision>
  <dcterms:created xsi:type="dcterms:W3CDTF">2011-07-02T16:32:58Z</dcterms:created>
  <dcterms:modified xsi:type="dcterms:W3CDTF">2011-07-04T20:22:03Z</dcterms:modified>
</cp:coreProperties>
</file>