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 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Convert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we divide the exponent by the index, then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index is the 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 Exponents - Convert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71600" y="1981200"/>
          <a:ext cx="1143000" cy="635000"/>
        </p:xfrm>
        <a:graphic>
          <a:graphicData uri="http://schemas.openxmlformats.org/presentationml/2006/ole">
            <p:oleObj spid="_x0000_s1026" name="Equation" r:id="rId3" imgW="457200" imgH="2538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Write as an exponent: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81400" y="1219200"/>
          <a:ext cx="1066800" cy="790222"/>
        </p:xfrm>
        <a:graphic>
          <a:graphicData uri="http://schemas.openxmlformats.org/presentationml/2006/ole">
            <p:oleObj spid="_x0000_s2050" name="Equation" r:id="rId3" imgW="342720" imgH="2538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Write as a radical: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0" y="1219200"/>
          <a:ext cx="1295400" cy="666206"/>
        </p:xfrm>
        <a:graphic>
          <a:graphicData uri="http://schemas.openxmlformats.org/presentationml/2006/ole">
            <p:oleObj spid="_x0000_s3074" name="Equation" r:id="rId3" imgW="44424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Write as a radical: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0" y="1143000"/>
          <a:ext cx="1066800" cy="682752"/>
        </p:xfrm>
        <a:graphic>
          <a:graphicData uri="http://schemas.openxmlformats.org/presentationml/2006/ole">
            <p:oleObj spid="_x0000_s4098" name="Equation" r:id="rId3" imgW="31716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Write as an exponent: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770313" y="1143000"/>
          <a:ext cx="915987" cy="915988"/>
        </p:xfrm>
        <a:graphic>
          <a:graphicData uri="http://schemas.openxmlformats.org/presentationml/2006/ole">
            <p:oleObj spid="_x0000_s5122" name="Equation" r:id="rId3" imgW="469800" imgH="4698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</TotalTime>
  <Words>42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Concourse</vt:lpstr>
      <vt:lpstr>Microsoft Equation 3.0</vt:lpstr>
      <vt:lpstr>Rational Exponents</vt:lpstr>
      <vt:lpstr>Rational Exponents - Convert</vt:lpstr>
      <vt:lpstr>Write as an exponent:</vt:lpstr>
      <vt:lpstr>Write as a radical:</vt:lpstr>
      <vt:lpstr>Write as a radical:</vt:lpstr>
      <vt:lpstr>Write as an exponent: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2011-07-04T20:54:47Z</dcterms:modified>
</cp:coreProperties>
</file>