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Rational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Clear Denominator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Recall: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Clear fractions by _________________ by 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Rational Equations – Clear Denominator</a:t>
            </a:r>
            <a:endParaRPr lang="en-US" sz="36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057400" y="1371600"/>
          <a:ext cx="1828800" cy="977462"/>
        </p:xfrm>
        <a:graphic>
          <a:graphicData uri="http://schemas.openxmlformats.org/presentationml/2006/ole">
            <p:oleObj spid="_x0000_s1026" name="Equation" r:id="rId3" imgW="73656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429000" y="228600"/>
          <a:ext cx="2057400" cy="1159625"/>
        </p:xfrm>
        <a:graphic>
          <a:graphicData uri="http://schemas.openxmlformats.org/presentationml/2006/ole">
            <p:oleObj spid="_x0000_s2050" name="Equation" r:id="rId3" imgW="69840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971800" y="304800"/>
          <a:ext cx="2819400" cy="1079030"/>
        </p:xfrm>
        <a:graphic>
          <a:graphicData uri="http://schemas.openxmlformats.org/presentationml/2006/ole">
            <p:oleObj spid="_x0000_s3074" name="Equation" r:id="rId3" imgW="1028520" imgH="3934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</TotalTime>
  <Words>17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Rational Equations</vt:lpstr>
      <vt:lpstr>Rational Equations – Clear Denominator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2011-07-05T19:43:43Z</dcterms:modified>
</cp:coreProperties>
</file>