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Work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Two Unknown Times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Be sure to clearly identify who is the _________!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– Two Unknown Times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Autofit/>
          </a:bodyPr>
          <a:lstStyle/>
          <a:p>
            <a:r>
              <a:rPr lang="en-US" sz="3200" dirty="0" smtClean="0"/>
              <a:t>Tony does a job in 16 hours less time than Marissa, and they can do it together in 15 hours. How long will it take each to do the job alone?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>
            <a:noAutofit/>
          </a:bodyPr>
          <a:lstStyle/>
          <a:p>
            <a:r>
              <a:rPr lang="en-US" sz="3200" dirty="0" smtClean="0"/>
              <a:t>Alex can complete his project in 21 hours less than Hillary. If they work together it can get done in 10 hours. How long does it take each working alone?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86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Work Problems</vt:lpstr>
      <vt:lpstr>Work – Two Unknown Times</vt:lpstr>
      <vt:lpstr>Tony does a job in 16 hours less time than Marissa, and they can do it together in 15 hours. How long will it take each to do the job alone?</vt:lpstr>
      <vt:lpstr>Alex can complete his project in 21 hours less than Hillary. If they work together it can get done in 10 hours. How long does it take each working alone?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2011-07-05T19:53:21Z</dcterms:modified>
</cp:coreProperties>
</file>