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Algebra of Functions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Add/Subtract/Multiply/Divide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Four basic function operations:</a:t>
            </a:r>
          </a:p>
          <a:p>
            <a:pPr>
              <a:buNone/>
            </a:pP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(</a:t>
            </a:r>
            <a:r>
              <a:rPr lang="en-US" dirty="0" err="1" smtClean="0"/>
              <a:t>f+g</a:t>
            </a:r>
            <a:r>
              <a:rPr lang="en-US" dirty="0" smtClean="0"/>
              <a:t>)(x)</a:t>
            </a:r>
            <a:br>
              <a:rPr lang="en-US" dirty="0" smtClean="0"/>
            </a:b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(f-g)(x)</a:t>
            </a:r>
          </a:p>
          <a:p>
            <a:pPr marL="624078" indent="-514350">
              <a:buFont typeface="+mj-lt"/>
              <a:buAutoNum type="arabicPeriod"/>
            </a:pP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(</a:t>
            </a:r>
            <a:r>
              <a:rPr lang="en-US" dirty="0" err="1" smtClean="0"/>
              <a:t>f∙g</a:t>
            </a:r>
            <a:r>
              <a:rPr lang="en-US" dirty="0" smtClean="0"/>
              <a:t>)(x)</a:t>
            </a:r>
          </a:p>
          <a:p>
            <a:pPr marL="624078" indent="-514350">
              <a:buFont typeface="+mj-lt"/>
              <a:buAutoNum type="arabicPeriod"/>
            </a:pP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Algebra of Functions - +/-/*/÷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143000" y="4953000"/>
          <a:ext cx="990600" cy="891540"/>
        </p:xfrm>
        <a:graphic>
          <a:graphicData uri="http://schemas.openxmlformats.org/presentationml/2006/ole">
            <p:oleObj spid="_x0000_s1026" name="Equation" r:id="rId3" imgW="507960" imgH="45720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f(x)=x-4</a:t>
            </a:r>
            <a:br>
              <a:rPr lang="en-US" dirty="0" smtClean="0"/>
            </a:br>
            <a:r>
              <a:rPr lang="en-US" dirty="0" smtClean="0"/>
              <a:t>g(x)=x</a:t>
            </a:r>
            <a:r>
              <a:rPr lang="en-US" baseline="30000" dirty="0" smtClean="0"/>
              <a:t>2</a:t>
            </a:r>
            <a:r>
              <a:rPr lang="en-US" dirty="0" smtClean="0"/>
              <a:t>-6x+8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81000" y="1600200"/>
          <a:ext cx="1842029" cy="4495800"/>
        </p:xfrm>
        <a:graphic>
          <a:graphicData uri="http://schemas.openxmlformats.org/presentationml/2006/ole">
            <p:oleObj spid="_x0000_s2050" name="Equation" r:id="rId3" imgW="749160" imgH="182880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f(x)=x</a:t>
            </a:r>
            <a:r>
              <a:rPr lang="en-US" baseline="30000" dirty="0" smtClean="0"/>
              <a:t>2</a:t>
            </a:r>
            <a:r>
              <a:rPr lang="en-US" dirty="0" smtClean="0"/>
              <a:t>-5x</a:t>
            </a:r>
            <a:br>
              <a:rPr lang="en-US" dirty="0" smtClean="0"/>
            </a:br>
            <a:r>
              <a:rPr lang="en-US" dirty="0" smtClean="0"/>
              <a:t>g(x)=x-5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74663" y="1600200"/>
          <a:ext cx="1654175" cy="4495800"/>
        </p:xfrm>
        <a:graphic>
          <a:graphicData uri="http://schemas.openxmlformats.org/presentationml/2006/ole">
            <p:oleObj spid="_x0000_s3074" name="Equation" r:id="rId3" imgW="672840" imgH="182880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1016</TotalTime>
  <Words>25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Algebra of Functions</vt:lpstr>
      <vt:lpstr>Algebra of Functions - +/-/*/÷ </vt:lpstr>
      <vt:lpstr>f(x)=x-4 g(x)=x2-6x+8</vt:lpstr>
      <vt:lpstr>f(x)=x2-5x g(x)=x-5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2011-07-12T15:28:27Z</dcterms:modified>
</cp:coreProperties>
</file>