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Add/Subtract/Multiply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Multiply Monomials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Product Rule: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Always be sure your final answer is 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+/-/* - Multiply Monomials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971800" y="1447800"/>
          <a:ext cx="1524000" cy="442452"/>
        </p:xfrm>
        <a:graphic>
          <a:graphicData uri="http://schemas.openxmlformats.org/presentationml/2006/ole">
            <p:oleObj spid="_x0000_s1026" name="Equation" r:id="rId3" imgW="787320" imgH="228600" progId="Equation.3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590800" y="304799"/>
          <a:ext cx="3505200" cy="1126671"/>
        </p:xfrm>
        <a:graphic>
          <a:graphicData uri="http://schemas.openxmlformats.org/presentationml/2006/ole">
            <p:oleObj spid="_x0000_s2050" name="Equation" r:id="rId3" imgW="711000" imgH="22860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514600" y="304800"/>
          <a:ext cx="3886200" cy="1092994"/>
        </p:xfrm>
        <a:graphic>
          <a:graphicData uri="http://schemas.openxmlformats.org/presentationml/2006/ole">
            <p:oleObj spid="_x0000_s3074" name="Equation" r:id="rId3" imgW="812520" imgH="22860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</TotalTime>
  <Words>18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Add/Subtract/Multiply</vt:lpstr>
      <vt:lpstr>+/-/* - Multiply Monomials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4</cp:revision>
  <dcterms:created xsi:type="dcterms:W3CDTF">2011-07-02T16:32:58Z</dcterms:created>
  <dcterms:modified xsi:type="dcterms:W3CDTF">2011-07-04T20:22:05Z</dcterms:modified>
</cp:coreProperties>
</file>