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Compound Inequality: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AND: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Solving inequalities is just like solving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___________, just be sure to ________________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when we __________________ by a 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Inequalities - AND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6x+5&lt;11 AND -7x+2≤44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11x-10&gt;3x-2 AND 2(9x+3)-2≥10x+52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31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Compound Inequalities</vt:lpstr>
      <vt:lpstr>Compound Inequalities - AND</vt:lpstr>
      <vt:lpstr>6x+5&lt;11 AND -7x+2≤44</vt:lpstr>
      <vt:lpstr>11x-10&gt;3x-2 AND 2(9x+3)-2≥10x+52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2</cp:revision>
  <dcterms:created xsi:type="dcterms:W3CDTF">2011-07-02T16:32:58Z</dcterms:created>
  <dcterms:modified xsi:type="dcterms:W3CDTF">2011-07-02T16:36:32Z</dcterms:modified>
</cp:coreProperties>
</file>